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8" r:id="rId3"/>
    <p:sldId id="260" r:id="rId4"/>
    <p:sldId id="261" r:id="rId5"/>
    <p:sldId id="262" r:id="rId6"/>
    <p:sldId id="263" r:id="rId7"/>
    <p:sldId id="264" r:id="rId8"/>
    <p:sldId id="265" r:id="rId9"/>
    <p:sldId id="266" r:id="rId10"/>
    <p:sldId id="267"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94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4660"/>
  </p:normalViewPr>
  <p:slideViewPr>
    <p:cSldViewPr snapToGrid="0">
      <p:cViewPr varScale="1">
        <p:scale>
          <a:sx n="75" d="100"/>
          <a:sy n="75" d="100"/>
        </p:scale>
        <p:origin x="32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Bridgewater" userId="6dda0a41-8774-4192-8590-bde1aa0d073d" providerId="ADAL" clId="{BB2A4008-1B5B-44D8-9272-CAE7CE24BDA2}"/>
    <pc:docChg chg="undo custSel addSld delSld modSld sldOrd">
      <pc:chgData name="Joe Bridgewater" userId="6dda0a41-8774-4192-8590-bde1aa0d073d" providerId="ADAL" clId="{BB2A4008-1B5B-44D8-9272-CAE7CE24BDA2}" dt="2025-01-21T16:56:28.765" v="91" actId="14100"/>
      <pc:docMkLst>
        <pc:docMk/>
      </pc:docMkLst>
      <pc:sldChg chg="del">
        <pc:chgData name="Joe Bridgewater" userId="6dda0a41-8774-4192-8590-bde1aa0d073d" providerId="ADAL" clId="{BB2A4008-1B5B-44D8-9272-CAE7CE24BDA2}" dt="2025-01-21T12:11:31.902" v="0" actId="2696"/>
        <pc:sldMkLst>
          <pc:docMk/>
          <pc:sldMk cId="4162933120" sldId="257"/>
        </pc:sldMkLst>
      </pc:sldChg>
      <pc:sldChg chg="delSp mod">
        <pc:chgData name="Joe Bridgewater" userId="6dda0a41-8774-4192-8590-bde1aa0d073d" providerId="ADAL" clId="{BB2A4008-1B5B-44D8-9272-CAE7CE24BDA2}" dt="2025-01-21T12:11:35.441" v="1" actId="478"/>
        <pc:sldMkLst>
          <pc:docMk/>
          <pc:sldMk cId="3551197621" sldId="258"/>
        </pc:sldMkLst>
        <pc:picChg chg="del">
          <ac:chgData name="Joe Bridgewater" userId="6dda0a41-8774-4192-8590-bde1aa0d073d" providerId="ADAL" clId="{BB2A4008-1B5B-44D8-9272-CAE7CE24BDA2}" dt="2025-01-21T12:11:35.441" v="1" actId="478"/>
          <ac:picMkLst>
            <pc:docMk/>
            <pc:sldMk cId="3551197621" sldId="258"/>
            <ac:picMk id="5" creationId="{958243FF-2F1F-9DEF-A9D7-88378B4FC431}"/>
          </ac:picMkLst>
        </pc:picChg>
      </pc:sldChg>
      <pc:sldChg chg="del">
        <pc:chgData name="Joe Bridgewater" userId="6dda0a41-8774-4192-8590-bde1aa0d073d" providerId="ADAL" clId="{BB2A4008-1B5B-44D8-9272-CAE7CE24BDA2}" dt="2025-01-21T12:12:07.449" v="8" actId="2696"/>
        <pc:sldMkLst>
          <pc:docMk/>
          <pc:sldMk cId="807052340" sldId="259"/>
        </pc:sldMkLst>
      </pc:sldChg>
      <pc:sldChg chg="delSp mod">
        <pc:chgData name="Joe Bridgewater" userId="6dda0a41-8774-4192-8590-bde1aa0d073d" providerId="ADAL" clId="{BB2A4008-1B5B-44D8-9272-CAE7CE24BDA2}" dt="2025-01-21T12:11:38.163" v="2" actId="478"/>
        <pc:sldMkLst>
          <pc:docMk/>
          <pc:sldMk cId="423123874" sldId="260"/>
        </pc:sldMkLst>
        <pc:picChg chg="del">
          <ac:chgData name="Joe Bridgewater" userId="6dda0a41-8774-4192-8590-bde1aa0d073d" providerId="ADAL" clId="{BB2A4008-1B5B-44D8-9272-CAE7CE24BDA2}" dt="2025-01-21T12:11:38.163" v="2" actId="478"/>
          <ac:picMkLst>
            <pc:docMk/>
            <pc:sldMk cId="423123874" sldId="260"/>
            <ac:picMk id="5" creationId="{431A47DE-3190-8811-3ED3-E2C2028CE762}"/>
          </ac:picMkLst>
        </pc:picChg>
      </pc:sldChg>
      <pc:sldChg chg="delSp mod">
        <pc:chgData name="Joe Bridgewater" userId="6dda0a41-8774-4192-8590-bde1aa0d073d" providerId="ADAL" clId="{BB2A4008-1B5B-44D8-9272-CAE7CE24BDA2}" dt="2025-01-21T12:11:40.811" v="3" actId="478"/>
        <pc:sldMkLst>
          <pc:docMk/>
          <pc:sldMk cId="1999561768" sldId="261"/>
        </pc:sldMkLst>
        <pc:picChg chg="del">
          <ac:chgData name="Joe Bridgewater" userId="6dda0a41-8774-4192-8590-bde1aa0d073d" providerId="ADAL" clId="{BB2A4008-1B5B-44D8-9272-CAE7CE24BDA2}" dt="2025-01-21T12:11:40.811" v="3" actId="478"/>
          <ac:picMkLst>
            <pc:docMk/>
            <pc:sldMk cId="1999561768" sldId="261"/>
            <ac:picMk id="5" creationId="{431A47DE-3190-8811-3ED3-E2C2028CE762}"/>
          </ac:picMkLst>
        </pc:picChg>
      </pc:sldChg>
      <pc:sldChg chg="delSp mod">
        <pc:chgData name="Joe Bridgewater" userId="6dda0a41-8774-4192-8590-bde1aa0d073d" providerId="ADAL" clId="{BB2A4008-1B5B-44D8-9272-CAE7CE24BDA2}" dt="2025-01-21T12:11:43.502" v="4" actId="478"/>
        <pc:sldMkLst>
          <pc:docMk/>
          <pc:sldMk cId="993308084" sldId="262"/>
        </pc:sldMkLst>
        <pc:picChg chg="del">
          <ac:chgData name="Joe Bridgewater" userId="6dda0a41-8774-4192-8590-bde1aa0d073d" providerId="ADAL" clId="{BB2A4008-1B5B-44D8-9272-CAE7CE24BDA2}" dt="2025-01-21T12:11:43.502" v="4" actId="478"/>
          <ac:picMkLst>
            <pc:docMk/>
            <pc:sldMk cId="993308084" sldId="262"/>
            <ac:picMk id="5" creationId="{431A47DE-3190-8811-3ED3-E2C2028CE762}"/>
          </ac:picMkLst>
        </pc:picChg>
      </pc:sldChg>
      <pc:sldChg chg="delSp mod">
        <pc:chgData name="Joe Bridgewater" userId="6dda0a41-8774-4192-8590-bde1aa0d073d" providerId="ADAL" clId="{BB2A4008-1B5B-44D8-9272-CAE7CE24BDA2}" dt="2025-01-21T12:11:46.704" v="5" actId="478"/>
        <pc:sldMkLst>
          <pc:docMk/>
          <pc:sldMk cId="479771674" sldId="263"/>
        </pc:sldMkLst>
        <pc:picChg chg="del">
          <ac:chgData name="Joe Bridgewater" userId="6dda0a41-8774-4192-8590-bde1aa0d073d" providerId="ADAL" clId="{BB2A4008-1B5B-44D8-9272-CAE7CE24BDA2}" dt="2025-01-21T12:11:46.704" v="5" actId="478"/>
          <ac:picMkLst>
            <pc:docMk/>
            <pc:sldMk cId="479771674" sldId="263"/>
            <ac:picMk id="5" creationId="{431A47DE-3190-8811-3ED3-E2C2028CE762}"/>
          </ac:picMkLst>
        </pc:picChg>
      </pc:sldChg>
      <pc:sldChg chg="delSp del mod">
        <pc:chgData name="Joe Bridgewater" userId="6dda0a41-8774-4192-8590-bde1aa0d073d" providerId="ADAL" clId="{BB2A4008-1B5B-44D8-9272-CAE7CE24BDA2}" dt="2025-01-21T12:11:57.486" v="7" actId="2696"/>
        <pc:sldMkLst>
          <pc:docMk/>
          <pc:sldMk cId="2563889131" sldId="264"/>
        </pc:sldMkLst>
        <pc:picChg chg="del">
          <ac:chgData name="Joe Bridgewater" userId="6dda0a41-8774-4192-8590-bde1aa0d073d" providerId="ADAL" clId="{BB2A4008-1B5B-44D8-9272-CAE7CE24BDA2}" dt="2025-01-21T12:11:52.614" v="6" actId="478"/>
          <ac:picMkLst>
            <pc:docMk/>
            <pc:sldMk cId="2563889131" sldId="264"/>
            <ac:picMk id="4" creationId="{517B2058-BCF9-FF20-08B5-383D0A1962F2}"/>
          </ac:picMkLst>
        </pc:picChg>
      </pc:sldChg>
      <pc:sldChg chg="delSp modSp new mod ord">
        <pc:chgData name="Joe Bridgewater" userId="6dda0a41-8774-4192-8590-bde1aa0d073d" providerId="ADAL" clId="{BB2A4008-1B5B-44D8-9272-CAE7CE24BDA2}" dt="2025-01-21T12:14:32.430" v="57" actId="1076"/>
        <pc:sldMkLst>
          <pc:docMk/>
          <pc:sldMk cId="3797167576" sldId="264"/>
        </pc:sldMkLst>
        <pc:spChg chg="mod">
          <ac:chgData name="Joe Bridgewater" userId="6dda0a41-8774-4192-8590-bde1aa0d073d" providerId="ADAL" clId="{BB2A4008-1B5B-44D8-9272-CAE7CE24BDA2}" dt="2025-01-21T12:14:32.430" v="57" actId="1076"/>
          <ac:spMkLst>
            <pc:docMk/>
            <pc:sldMk cId="3797167576" sldId="264"/>
            <ac:spMk id="2" creationId="{1AC9E655-B3C4-4C74-BBC9-DEA4850231EE}"/>
          </ac:spMkLst>
        </pc:spChg>
        <pc:spChg chg="del">
          <ac:chgData name="Joe Bridgewater" userId="6dda0a41-8774-4192-8590-bde1aa0d073d" providerId="ADAL" clId="{BB2A4008-1B5B-44D8-9272-CAE7CE24BDA2}" dt="2025-01-21T12:12:54.081" v="26" actId="478"/>
          <ac:spMkLst>
            <pc:docMk/>
            <pc:sldMk cId="3797167576" sldId="264"/>
            <ac:spMk id="3" creationId="{58239140-787D-4A80-B2A4-E4844B0976BB}"/>
          </ac:spMkLst>
        </pc:spChg>
      </pc:sldChg>
      <pc:sldChg chg="addSp delSp modSp add mod">
        <pc:chgData name="Joe Bridgewater" userId="6dda0a41-8774-4192-8590-bde1aa0d073d" providerId="ADAL" clId="{BB2A4008-1B5B-44D8-9272-CAE7CE24BDA2}" dt="2025-01-21T12:14:29.133" v="56" actId="1076"/>
        <pc:sldMkLst>
          <pc:docMk/>
          <pc:sldMk cId="4187373648" sldId="265"/>
        </pc:sldMkLst>
        <pc:spChg chg="mod">
          <ac:chgData name="Joe Bridgewater" userId="6dda0a41-8774-4192-8590-bde1aa0d073d" providerId="ADAL" clId="{BB2A4008-1B5B-44D8-9272-CAE7CE24BDA2}" dt="2025-01-21T12:14:29.133" v="56" actId="1076"/>
          <ac:spMkLst>
            <pc:docMk/>
            <pc:sldMk cId="4187373648" sldId="265"/>
            <ac:spMk id="2" creationId="{1AC9E655-B3C4-4C74-BBC9-DEA4850231EE}"/>
          </ac:spMkLst>
        </pc:spChg>
        <pc:graphicFrameChg chg="add del mod">
          <ac:chgData name="Joe Bridgewater" userId="6dda0a41-8774-4192-8590-bde1aa0d073d" providerId="ADAL" clId="{BB2A4008-1B5B-44D8-9272-CAE7CE24BDA2}" dt="2025-01-21T12:13:31.603" v="36" actId="478"/>
          <ac:graphicFrameMkLst>
            <pc:docMk/>
            <pc:sldMk cId="4187373648" sldId="265"/>
            <ac:graphicFrameMk id="3" creationId="{7E32FECF-6257-4418-8047-A8A94362040C}"/>
          </ac:graphicFrameMkLst>
        </pc:graphicFrameChg>
        <pc:graphicFrameChg chg="add del mod">
          <ac:chgData name="Joe Bridgewater" userId="6dda0a41-8774-4192-8590-bde1aa0d073d" providerId="ADAL" clId="{BB2A4008-1B5B-44D8-9272-CAE7CE24BDA2}" dt="2025-01-21T12:13:47.660" v="40"/>
          <ac:graphicFrameMkLst>
            <pc:docMk/>
            <pc:sldMk cId="4187373648" sldId="265"/>
            <ac:graphicFrameMk id="4" creationId="{CF430627-0992-4D0A-941F-677EA9D2FAA8}"/>
          </ac:graphicFrameMkLst>
        </pc:graphicFrameChg>
      </pc:sldChg>
      <pc:sldChg chg="modSp add mod">
        <pc:chgData name="Joe Bridgewater" userId="6dda0a41-8774-4192-8590-bde1aa0d073d" providerId="ADAL" clId="{BB2A4008-1B5B-44D8-9272-CAE7CE24BDA2}" dt="2025-01-21T12:14:24.237" v="55" actId="1076"/>
        <pc:sldMkLst>
          <pc:docMk/>
          <pc:sldMk cId="4127866500" sldId="266"/>
        </pc:sldMkLst>
        <pc:spChg chg="mod">
          <ac:chgData name="Joe Bridgewater" userId="6dda0a41-8774-4192-8590-bde1aa0d073d" providerId="ADAL" clId="{BB2A4008-1B5B-44D8-9272-CAE7CE24BDA2}" dt="2025-01-21T12:14:24.237" v="55" actId="1076"/>
          <ac:spMkLst>
            <pc:docMk/>
            <pc:sldMk cId="4127866500" sldId="266"/>
            <ac:spMk id="2" creationId="{1AC9E655-B3C4-4C74-BBC9-DEA4850231EE}"/>
          </ac:spMkLst>
        </pc:spChg>
      </pc:sldChg>
      <pc:sldChg chg="modSp add mod">
        <pc:chgData name="Joe Bridgewater" userId="6dda0a41-8774-4192-8590-bde1aa0d073d" providerId="ADAL" clId="{BB2A4008-1B5B-44D8-9272-CAE7CE24BDA2}" dt="2025-01-21T12:15:04.852" v="64" actId="1076"/>
        <pc:sldMkLst>
          <pc:docMk/>
          <pc:sldMk cId="2063174483" sldId="267"/>
        </pc:sldMkLst>
        <pc:spChg chg="mod">
          <ac:chgData name="Joe Bridgewater" userId="6dda0a41-8774-4192-8590-bde1aa0d073d" providerId="ADAL" clId="{BB2A4008-1B5B-44D8-9272-CAE7CE24BDA2}" dt="2025-01-21T12:15:04.852" v="64" actId="1076"/>
          <ac:spMkLst>
            <pc:docMk/>
            <pc:sldMk cId="2063174483" sldId="267"/>
            <ac:spMk id="2" creationId="{1AC9E655-B3C4-4C74-BBC9-DEA4850231EE}"/>
          </ac:spMkLst>
        </pc:spChg>
      </pc:sldChg>
      <pc:sldChg chg="modSp add mod">
        <pc:chgData name="Joe Bridgewater" userId="6dda0a41-8774-4192-8590-bde1aa0d073d" providerId="ADAL" clId="{BB2A4008-1B5B-44D8-9272-CAE7CE24BDA2}" dt="2025-01-21T12:55:27.679" v="75" actId="1076"/>
        <pc:sldMkLst>
          <pc:docMk/>
          <pc:sldMk cId="2008304339" sldId="268"/>
        </pc:sldMkLst>
        <pc:spChg chg="mod">
          <ac:chgData name="Joe Bridgewater" userId="6dda0a41-8774-4192-8590-bde1aa0d073d" providerId="ADAL" clId="{BB2A4008-1B5B-44D8-9272-CAE7CE24BDA2}" dt="2025-01-21T12:55:27.679" v="75" actId="1076"/>
          <ac:spMkLst>
            <pc:docMk/>
            <pc:sldMk cId="2008304339" sldId="268"/>
            <ac:spMk id="2" creationId="{1AC9E655-B3C4-4C74-BBC9-DEA4850231EE}"/>
          </ac:spMkLst>
        </pc:spChg>
      </pc:sldChg>
      <pc:sldChg chg="modSp add mod">
        <pc:chgData name="Joe Bridgewater" userId="6dda0a41-8774-4192-8590-bde1aa0d073d" providerId="ADAL" clId="{BB2A4008-1B5B-44D8-9272-CAE7CE24BDA2}" dt="2025-01-21T12:57:10.052" v="79" actId="1076"/>
        <pc:sldMkLst>
          <pc:docMk/>
          <pc:sldMk cId="927740699" sldId="269"/>
        </pc:sldMkLst>
        <pc:spChg chg="mod">
          <ac:chgData name="Joe Bridgewater" userId="6dda0a41-8774-4192-8590-bde1aa0d073d" providerId="ADAL" clId="{BB2A4008-1B5B-44D8-9272-CAE7CE24BDA2}" dt="2025-01-21T12:57:10.052" v="79" actId="1076"/>
          <ac:spMkLst>
            <pc:docMk/>
            <pc:sldMk cId="927740699" sldId="269"/>
            <ac:spMk id="2" creationId="{1AC9E655-B3C4-4C74-BBC9-DEA4850231EE}"/>
          </ac:spMkLst>
        </pc:spChg>
      </pc:sldChg>
      <pc:sldChg chg="modSp add mod">
        <pc:chgData name="Joe Bridgewater" userId="6dda0a41-8774-4192-8590-bde1aa0d073d" providerId="ADAL" clId="{BB2A4008-1B5B-44D8-9272-CAE7CE24BDA2}" dt="2025-01-21T12:57:37.808" v="83" actId="1076"/>
        <pc:sldMkLst>
          <pc:docMk/>
          <pc:sldMk cId="2367993264" sldId="270"/>
        </pc:sldMkLst>
        <pc:spChg chg="mod">
          <ac:chgData name="Joe Bridgewater" userId="6dda0a41-8774-4192-8590-bde1aa0d073d" providerId="ADAL" clId="{BB2A4008-1B5B-44D8-9272-CAE7CE24BDA2}" dt="2025-01-21T12:57:37.808" v="83" actId="1076"/>
          <ac:spMkLst>
            <pc:docMk/>
            <pc:sldMk cId="2367993264" sldId="270"/>
            <ac:spMk id="2" creationId="{1AC9E655-B3C4-4C74-BBC9-DEA4850231EE}"/>
          </ac:spMkLst>
        </pc:spChg>
      </pc:sldChg>
      <pc:sldChg chg="addSp delSp modSp new mod ord modAnim">
        <pc:chgData name="Joe Bridgewater" userId="6dda0a41-8774-4192-8590-bde1aa0d073d" providerId="ADAL" clId="{BB2A4008-1B5B-44D8-9272-CAE7CE24BDA2}" dt="2025-01-21T16:56:28.765" v="91" actId="14100"/>
        <pc:sldMkLst>
          <pc:docMk/>
          <pc:sldMk cId="1785198113" sldId="271"/>
        </pc:sldMkLst>
        <pc:spChg chg="del">
          <ac:chgData name="Joe Bridgewater" userId="6dda0a41-8774-4192-8590-bde1aa0d073d" providerId="ADAL" clId="{BB2A4008-1B5B-44D8-9272-CAE7CE24BDA2}" dt="2025-01-21T16:56:13.695" v="87"/>
          <ac:spMkLst>
            <pc:docMk/>
            <pc:sldMk cId="1785198113" sldId="271"/>
            <ac:spMk id="3" creationId="{ECBDF674-8786-4167-B95A-6F4F6231A138}"/>
          </ac:spMkLst>
        </pc:spChg>
        <pc:picChg chg="add mod">
          <ac:chgData name="Joe Bridgewater" userId="6dda0a41-8774-4192-8590-bde1aa0d073d" providerId="ADAL" clId="{BB2A4008-1B5B-44D8-9272-CAE7CE24BDA2}" dt="2025-01-21T16:56:28.765" v="91" actId="14100"/>
          <ac:picMkLst>
            <pc:docMk/>
            <pc:sldMk cId="1785198113" sldId="271"/>
            <ac:picMk id="4" creationId="{3CD02F3D-04E3-4564-8569-EDE11B9EA92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B6E5C-6F20-1461-A3D1-C0627FCF0AB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9345B6-228C-D27C-53F0-CD4EF59496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DE4665A-6BFD-F2CB-1E27-CA2337C79B86}"/>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5" name="Footer Placeholder 4">
            <a:extLst>
              <a:ext uri="{FF2B5EF4-FFF2-40B4-BE49-F238E27FC236}">
                <a16:creationId xmlns:a16="http://schemas.microsoft.com/office/drawing/2014/main" id="{29239C60-10A9-EE3F-544B-FBDCF8FB97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5180EE-04AF-45E1-852D-1EE2972C46FF}"/>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1622044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FD2BB-77FA-B2CC-BC50-885C59AA9B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3852596-F338-31C2-8D62-B2FB1FB856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B481AE-DB38-CC66-B910-A2E39FE5A747}"/>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5" name="Footer Placeholder 4">
            <a:extLst>
              <a:ext uri="{FF2B5EF4-FFF2-40B4-BE49-F238E27FC236}">
                <a16:creationId xmlns:a16="http://schemas.microsoft.com/office/drawing/2014/main" id="{5670C351-617F-E8A5-8BC2-DC8E8CA895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77E702-F5FD-6188-A2FB-D2CC8C4B3C7E}"/>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537992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8D1A9-0C18-5C8E-E39E-2EADFA02D8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2AA99D7-285A-0B7A-8CBE-2046E19C825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5F2745-6040-EB59-630D-AFB338D9654D}"/>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5" name="Footer Placeholder 4">
            <a:extLst>
              <a:ext uri="{FF2B5EF4-FFF2-40B4-BE49-F238E27FC236}">
                <a16:creationId xmlns:a16="http://schemas.microsoft.com/office/drawing/2014/main" id="{A2031C40-22DD-EE8D-37ED-A883D647F5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0CE0D3-0B40-2F55-8102-7BE4847EC529}"/>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2933567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BE10E-D1A4-D641-04FC-448C3D97AED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B1C001-4E44-7CBE-7B2B-2B795DF55D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ABCD1C9-47A0-A330-4179-9FE8F82C588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A3C0109-1564-6331-711C-48B6F2E162A4}"/>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6" name="Footer Placeholder 5">
            <a:extLst>
              <a:ext uri="{FF2B5EF4-FFF2-40B4-BE49-F238E27FC236}">
                <a16:creationId xmlns:a16="http://schemas.microsoft.com/office/drawing/2014/main" id="{B87C34B9-A6AB-FEC1-72B0-AF2621100F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B351D4-F412-C3F1-6F7F-F82221D14514}"/>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5515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72C4C-6965-D522-E0F6-8F58234643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31A313-1130-8AFE-DA21-62E7DA59AB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DAA9C1-6E9C-0A5D-8061-301A5AD4420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DB8F367-6D6D-5002-8112-EBB42B6AFE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F7ACF-B46F-262F-7E35-FE2BC167B7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F24551-D605-6657-C0B4-42BC0D81631F}"/>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8" name="Footer Placeholder 7">
            <a:extLst>
              <a:ext uri="{FF2B5EF4-FFF2-40B4-BE49-F238E27FC236}">
                <a16:creationId xmlns:a16="http://schemas.microsoft.com/office/drawing/2014/main" id="{E9D23332-EE73-83DE-58DB-0066CBCA357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0774CDE-C79F-DDC1-1488-7EB307BB774C}"/>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743787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55B69-62A0-38AF-1FCA-11A4172C4BB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36439F3-8D6C-63F0-B742-1635B72DA642}"/>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4" name="Footer Placeholder 3">
            <a:extLst>
              <a:ext uri="{FF2B5EF4-FFF2-40B4-BE49-F238E27FC236}">
                <a16:creationId xmlns:a16="http://schemas.microsoft.com/office/drawing/2014/main" id="{2046144B-3F8D-5FEF-5935-A3301C02A7A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65AEB3-3352-901B-4A6D-F2DED65C6F67}"/>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4043430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CF5672-9B58-46B8-FFF6-3EA233983FA4}"/>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3" name="Footer Placeholder 2">
            <a:extLst>
              <a:ext uri="{FF2B5EF4-FFF2-40B4-BE49-F238E27FC236}">
                <a16:creationId xmlns:a16="http://schemas.microsoft.com/office/drawing/2014/main" id="{7126B80A-3570-ABBB-D4A8-AE158289C5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5A7D395-25A9-B332-75C3-730EE63A83AE}"/>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2863178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87896-AA63-887E-BC13-3AF4630B85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3217353-77FF-A764-C7A8-6956D8B2B9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6E585D3-D475-9806-358F-416ED27079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DEC0D9-A725-7C68-AFD2-A62F464B5AEB}"/>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6" name="Footer Placeholder 5">
            <a:extLst>
              <a:ext uri="{FF2B5EF4-FFF2-40B4-BE49-F238E27FC236}">
                <a16:creationId xmlns:a16="http://schemas.microsoft.com/office/drawing/2014/main" id="{F5315E4A-F8D8-5571-4CC7-09536591FB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C36FE7-17EC-1D7B-470E-F77A0BA956BC}"/>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3728716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4CDAD-74D5-3BD0-1965-090AAE48FF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DF7DA4-92D9-B602-FABD-81E3A9772B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619EBF5-0804-B09A-01D6-CCA1D56EE3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3FE972-1708-1759-AA45-6A153412DCE9}"/>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6" name="Footer Placeholder 5">
            <a:extLst>
              <a:ext uri="{FF2B5EF4-FFF2-40B4-BE49-F238E27FC236}">
                <a16:creationId xmlns:a16="http://schemas.microsoft.com/office/drawing/2014/main" id="{96B9BB45-A2DD-77F1-60BF-32C0A88E31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56C756-B356-2C98-CAE1-D6D39452677E}"/>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961060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F6D27-0B4F-C159-F67A-1DDD190309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3D5D57C-D890-7FD3-B1F7-63DCE68ABF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2779B6-0B9E-3E3C-85A3-711E3C59ADE0}"/>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5" name="Footer Placeholder 4">
            <a:extLst>
              <a:ext uri="{FF2B5EF4-FFF2-40B4-BE49-F238E27FC236}">
                <a16:creationId xmlns:a16="http://schemas.microsoft.com/office/drawing/2014/main" id="{7E767982-E276-15DF-1D35-9E7F468481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7F6C28-3D9C-9BAC-47EA-B6BED6996491}"/>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59838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02CA7F-F7FF-AA85-8E2B-EB48154741F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D3FB8CD-E9EF-4749-200B-0793A213FEE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A4AEF8-AD4D-9C32-C0DE-4D9DC0180EDA}"/>
              </a:ext>
            </a:extLst>
          </p:cNvPr>
          <p:cNvSpPr>
            <a:spLocks noGrp="1"/>
          </p:cNvSpPr>
          <p:nvPr>
            <p:ph type="dt" sz="half" idx="10"/>
          </p:nvPr>
        </p:nvSpPr>
        <p:spPr/>
        <p:txBody>
          <a:bodyPr/>
          <a:lstStyle/>
          <a:p>
            <a:fld id="{34DFD88E-5145-44B9-97D1-038719FA1DC2}" type="datetimeFigureOut">
              <a:rPr lang="en-US" smtClean="0"/>
              <a:t>1/21/2025</a:t>
            </a:fld>
            <a:endParaRPr lang="en-US"/>
          </a:p>
        </p:txBody>
      </p:sp>
      <p:sp>
        <p:nvSpPr>
          <p:cNvPr id="5" name="Footer Placeholder 4">
            <a:extLst>
              <a:ext uri="{FF2B5EF4-FFF2-40B4-BE49-F238E27FC236}">
                <a16:creationId xmlns:a16="http://schemas.microsoft.com/office/drawing/2014/main" id="{3357E018-2AA6-4D43-9A8C-0155D2FC82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7EF36A-5DE5-74A3-B0E2-927E29FD2705}"/>
              </a:ext>
            </a:extLst>
          </p:cNvPr>
          <p:cNvSpPr>
            <a:spLocks noGrp="1"/>
          </p:cNvSpPr>
          <p:nvPr>
            <p:ph type="sldNum" sz="quarter" idx="12"/>
          </p:nvPr>
        </p:nvSpPr>
        <p:spPr/>
        <p:txBody>
          <a:bodyPr/>
          <a:lstStyle/>
          <a:p>
            <a:fld id="{A8E0C86E-6EBD-4E99-8E02-25D772F09B02}" type="slidenum">
              <a:rPr lang="en-US" smtClean="0"/>
              <a:t>‹#›</a:t>
            </a:fld>
            <a:endParaRPr lang="en-US"/>
          </a:p>
        </p:txBody>
      </p:sp>
    </p:spTree>
    <p:extLst>
      <p:ext uri="{BB962C8B-B14F-4D97-AF65-F5344CB8AC3E}">
        <p14:creationId xmlns:p14="http://schemas.microsoft.com/office/powerpoint/2010/main" val="1633467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65C8E9-3BFB-FB16-FE85-F4AAF2014A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6C1A32C-F884-5E27-44F3-6732844FFC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95D6CF-5727-B466-F7BD-6124655385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4DFD88E-5145-44B9-97D1-038719FA1DC2}" type="datetimeFigureOut">
              <a:rPr lang="en-US" smtClean="0"/>
              <a:t>1/21/2025</a:t>
            </a:fld>
            <a:endParaRPr lang="en-US"/>
          </a:p>
        </p:txBody>
      </p:sp>
      <p:sp>
        <p:nvSpPr>
          <p:cNvPr id="5" name="Footer Placeholder 4">
            <a:extLst>
              <a:ext uri="{FF2B5EF4-FFF2-40B4-BE49-F238E27FC236}">
                <a16:creationId xmlns:a16="http://schemas.microsoft.com/office/drawing/2014/main" id="{112581A7-9D0C-0E64-DB35-24C80E0DE3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ACBEB5E-D3ED-28DC-A76E-39FF1926F0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8E0C86E-6EBD-4E99-8E02-25D772F09B02}" type="slidenum">
              <a:rPr lang="en-US" smtClean="0"/>
              <a:t>‹#›</a:t>
            </a:fld>
            <a:endParaRPr lang="en-US"/>
          </a:p>
        </p:txBody>
      </p:sp>
    </p:spTree>
    <p:extLst>
      <p:ext uri="{BB962C8B-B14F-4D97-AF65-F5344CB8AC3E}">
        <p14:creationId xmlns:p14="http://schemas.microsoft.com/office/powerpoint/2010/main" val="412009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VHLtod_vwck?feature=oembed"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B3CCE-2F8B-4306-8E3E-918A77631F54}"/>
              </a:ext>
            </a:extLst>
          </p:cNvPr>
          <p:cNvSpPr>
            <a:spLocks noGrp="1"/>
          </p:cNvSpPr>
          <p:nvPr>
            <p:ph type="title"/>
          </p:nvPr>
        </p:nvSpPr>
        <p:spPr/>
        <p:txBody>
          <a:bodyPr/>
          <a:lstStyle/>
          <a:p>
            <a:endParaRPr lang="en-GB"/>
          </a:p>
        </p:txBody>
      </p:sp>
      <p:pic>
        <p:nvPicPr>
          <p:cNvPr id="4" name="Online Media 3" title="2025 Jubilee Year animation | CAFOD">
            <a:hlinkClick r:id="" action="ppaction://media"/>
            <a:extLst>
              <a:ext uri="{FF2B5EF4-FFF2-40B4-BE49-F238E27FC236}">
                <a16:creationId xmlns:a16="http://schemas.microsoft.com/office/drawing/2014/main" id="{3CD02F3D-04E3-4564-8569-EDE11B9EA92E}"/>
              </a:ext>
            </a:extLst>
          </p:cNvPr>
          <p:cNvPicPr>
            <a:picLocks noGrp="1" noRot="1" noChangeAspect="1"/>
          </p:cNvPicPr>
          <p:nvPr>
            <p:ph idx="1"/>
            <a:videoFile r:link="rId1"/>
          </p:nvPr>
        </p:nvPicPr>
        <p:blipFill>
          <a:blip r:embed="rId3"/>
          <a:stretch>
            <a:fillRect/>
          </a:stretch>
        </p:blipFill>
        <p:spPr>
          <a:xfrm>
            <a:off x="0" y="0"/>
            <a:ext cx="12192000" cy="6823400"/>
          </a:xfrm>
          <a:prstGeom prst="rect">
            <a:avLst/>
          </a:prstGeom>
        </p:spPr>
      </p:pic>
    </p:spTree>
    <p:extLst>
      <p:ext uri="{BB962C8B-B14F-4D97-AF65-F5344CB8AC3E}">
        <p14:creationId xmlns:p14="http://schemas.microsoft.com/office/powerpoint/2010/main" val="178519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white surface with snow&#10;&#10;Description automatically generated">
            <a:extLst>
              <a:ext uri="{FF2B5EF4-FFF2-40B4-BE49-F238E27FC236}">
                <a16:creationId xmlns:a16="http://schemas.microsoft.com/office/drawing/2014/main" id="{CC57F1D3-519C-4EC3-9FE4-6368C8F477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2796E55-D8DA-9DE5-8FC3-BDC90CF45544}"/>
              </a:ext>
            </a:extLst>
          </p:cNvPr>
          <p:cNvSpPr>
            <a:spLocks noGrp="1"/>
          </p:cNvSpPr>
          <p:nvPr>
            <p:ph type="title"/>
          </p:nvPr>
        </p:nvSpPr>
        <p:spPr>
          <a:xfrm>
            <a:off x="838200" y="1000125"/>
            <a:ext cx="10515600" cy="1325563"/>
          </a:xfrm>
        </p:spPr>
        <p:txBody>
          <a:bodyPr/>
          <a:lstStyle/>
          <a:p>
            <a:r>
              <a:rPr lang="en-GB" b="1" dirty="0">
                <a:latin typeface="Century Gothic" panose="020B0502020202020204" pitchFamily="34" charset="0"/>
              </a:rPr>
              <a:t>What do you notice?</a:t>
            </a:r>
            <a:endParaRPr lang="en-US" b="1" dirty="0">
              <a:latin typeface="Century Gothic" panose="020B0502020202020204" pitchFamily="34" charset="0"/>
            </a:endParaRPr>
          </a:p>
        </p:txBody>
      </p:sp>
      <p:pic>
        <p:nvPicPr>
          <p:cNvPr id="4" name="Picture 3" descr="A group of people in different colors&#10;&#10;Description automatically generated">
            <a:extLst>
              <a:ext uri="{FF2B5EF4-FFF2-40B4-BE49-F238E27FC236}">
                <a16:creationId xmlns:a16="http://schemas.microsoft.com/office/drawing/2014/main" id="{8CC32337-8179-C502-1EDA-BE7036223ED2}"/>
              </a:ext>
            </a:extLst>
          </p:cNvPr>
          <p:cNvPicPr>
            <a:picLocks noChangeAspect="1"/>
          </p:cNvPicPr>
          <p:nvPr/>
        </p:nvPicPr>
        <p:blipFill rotWithShape="1">
          <a:blip r:embed="rId3">
            <a:extLst>
              <a:ext uri="{28A0092B-C50C-407E-A947-70E740481C1C}">
                <a14:useLocalDpi xmlns:a14="http://schemas.microsoft.com/office/drawing/2010/main" val="0"/>
              </a:ext>
            </a:extLst>
          </a:blip>
          <a:srcRect l="22376" t="27957" r="30959" b="31756"/>
          <a:stretch/>
        </p:blipFill>
        <p:spPr>
          <a:xfrm>
            <a:off x="3482406" y="2110064"/>
            <a:ext cx="5327635" cy="3165044"/>
          </a:xfrm>
          <a:prstGeom prst="rect">
            <a:avLst/>
          </a:prstGeom>
        </p:spPr>
      </p:pic>
      <p:grpSp>
        <p:nvGrpSpPr>
          <p:cNvPr id="11" name="Group 10">
            <a:extLst>
              <a:ext uri="{FF2B5EF4-FFF2-40B4-BE49-F238E27FC236}">
                <a16:creationId xmlns:a16="http://schemas.microsoft.com/office/drawing/2014/main" id="{45C98F0C-9355-15D7-374A-75C4A20C3156}"/>
              </a:ext>
            </a:extLst>
          </p:cNvPr>
          <p:cNvGrpSpPr/>
          <p:nvPr/>
        </p:nvGrpSpPr>
        <p:grpSpPr>
          <a:xfrm>
            <a:off x="584200" y="2698337"/>
            <a:ext cx="3606800" cy="2805295"/>
            <a:chOff x="584200" y="2698337"/>
            <a:chExt cx="3606800" cy="2805295"/>
          </a:xfrm>
        </p:grpSpPr>
        <p:sp>
          <p:nvSpPr>
            <p:cNvPr id="6" name="TextBox 5">
              <a:extLst>
                <a:ext uri="{FF2B5EF4-FFF2-40B4-BE49-F238E27FC236}">
                  <a16:creationId xmlns:a16="http://schemas.microsoft.com/office/drawing/2014/main" id="{86C4156C-824F-6431-575E-B876A5B501A3}"/>
                </a:ext>
              </a:extLst>
            </p:cNvPr>
            <p:cNvSpPr txBox="1"/>
            <p:nvPr/>
          </p:nvSpPr>
          <p:spPr>
            <a:xfrm>
              <a:off x="584200" y="2698337"/>
              <a:ext cx="3606800" cy="1200329"/>
            </a:xfrm>
            <a:custGeom>
              <a:avLst/>
              <a:gdLst>
                <a:gd name="connsiteX0" fmla="*/ 0 w 3606800"/>
                <a:gd name="connsiteY0" fmla="*/ 0 h 1200329"/>
                <a:gd name="connsiteX1" fmla="*/ 3606800 w 3606800"/>
                <a:gd name="connsiteY1" fmla="*/ 0 h 1200329"/>
                <a:gd name="connsiteX2" fmla="*/ 3606800 w 3606800"/>
                <a:gd name="connsiteY2" fmla="*/ 1200329 h 1200329"/>
                <a:gd name="connsiteX3" fmla="*/ 0 w 3606800"/>
                <a:gd name="connsiteY3" fmla="*/ 1200329 h 1200329"/>
                <a:gd name="connsiteX4" fmla="*/ 0 w 3606800"/>
                <a:gd name="connsiteY4" fmla="*/ 0 h 1200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200329" extrusionOk="0">
                  <a:moveTo>
                    <a:pt x="0" y="0"/>
                  </a:moveTo>
                  <a:cubicBezTo>
                    <a:pt x="1494530" y="-5264"/>
                    <a:pt x="2239257" y="84467"/>
                    <a:pt x="3606800" y="0"/>
                  </a:cubicBezTo>
                  <a:cubicBezTo>
                    <a:pt x="3569873" y="393021"/>
                    <a:pt x="3574757" y="1014765"/>
                    <a:pt x="3606800" y="1200329"/>
                  </a:cubicBezTo>
                  <a:cubicBezTo>
                    <a:pt x="2846149" y="1306649"/>
                    <a:pt x="651070" y="1192680"/>
                    <a:pt x="0" y="1200329"/>
                  </a:cubicBezTo>
                  <a:cubicBezTo>
                    <a:pt x="-39762" y="727104"/>
                    <a:pt x="103026" y="164741"/>
                    <a:pt x="0" y="0"/>
                  </a:cubicBezTo>
                  <a:close/>
                </a:path>
              </a:pathLst>
            </a:custGeom>
            <a:noFill/>
            <a:ln w="38100">
              <a:solidFill>
                <a:schemeClr val="accent1"/>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b="0" i="0" dirty="0">
                  <a:solidFill>
                    <a:srgbClr val="000000"/>
                  </a:solidFill>
                  <a:effectLst/>
                  <a:highlight>
                    <a:srgbClr val="FFFFFF"/>
                  </a:highlight>
                  <a:latin typeface="Century Gothic" panose="020B0502020202020204" pitchFamily="34" charset="0"/>
                </a:rPr>
                <a:t>Four figures, representing everyone on earth, all different kinds of people from all different places on earth.</a:t>
              </a:r>
            </a:p>
          </p:txBody>
        </p:sp>
        <p:pic>
          <p:nvPicPr>
            <p:cNvPr id="7" name="Picture 6" descr="A black arrow pointing up&#10;&#10;Description automatically generated">
              <a:extLst>
                <a:ext uri="{FF2B5EF4-FFF2-40B4-BE49-F238E27FC236}">
                  <a16:creationId xmlns:a16="http://schemas.microsoft.com/office/drawing/2014/main" id="{D5701D04-61FD-6F78-E70D-EFDE53BFDF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535361">
              <a:off x="1444438" y="3523387"/>
              <a:ext cx="1980245" cy="1980245"/>
            </a:xfrm>
            <a:prstGeom prst="rect">
              <a:avLst/>
            </a:prstGeom>
          </p:spPr>
        </p:pic>
      </p:grpSp>
      <p:grpSp>
        <p:nvGrpSpPr>
          <p:cNvPr id="14" name="Group 13">
            <a:extLst>
              <a:ext uri="{FF2B5EF4-FFF2-40B4-BE49-F238E27FC236}">
                <a16:creationId xmlns:a16="http://schemas.microsoft.com/office/drawing/2014/main" id="{67513197-9C29-F18E-480C-CF0FD194CE04}"/>
              </a:ext>
            </a:extLst>
          </p:cNvPr>
          <p:cNvGrpSpPr/>
          <p:nvPr/>
        </p:nvGrpSpPr>
        <p:grpSpPr>
          <a:xfrm>
            <a:off x="7847447" y="3099254"/>
            <a:ext cx="3606800" cy="2967299"/>
            <a:chOff x="7847447" y="3099254"/>
            <a:chExt cx="3606800" cy="2967299"/>
          </a:xfrm>
        </p:grpSpPr>
        <p:sp>
          <p:nvSpPr>
            <p:cNvPr id="9" name="TextBox 8">
              <a:extLst>
                <a:ext uri="{FF2B5EF4-FFF2-40B4-BE49-F238E27FC236}">
                  <a16:creationId xmlns:a16="http://schemas.microsoft.com/office/drawing/2014/main" id="{29F59F7C-B99C-2276-6256-A9E8EBECA165}"/>
                </a:ext>
              </a:extLst>
            </p:cNvPr>
            <p:cNvSpPr txBox="1"/>
            <p:nvPr/>
          </p:nvSpPr>
          <p:spPr>
            <a:xfrm>
              <a:off x="7847447" y="4866224"/>
              <a:ext cx="3606800" cy="1200329"/>
            </a:xfrm>
            <a:custGeom>
              <a:avLst/>
              <a:gdLst>
                <a:gd name="connsiteX0" fmla="*/ 0 w 3606800"/>
                <a:gd name="connsiteY0" fmla="*/ 0 h 1200329"/>
                <a:gd name="connsiteX1" fmla="*/ 3606800 w 3606800"/>
                <a:gd name="connsiteY1" fmla="*/ 0 h 1200329"/>
                <a:gd name="connsiteX2" fmla="*/ 3606800 w 3606800"/>
                <a:gd name="connsiteY2" fmla="*/ 1200329 h 1200329"/>
                <a:gd name="connsiteX3" fmla="*/ 0 w 3606800"/>
                <a:gd name="connsiteY3" fmla="*/ 1200329 h 1200329"/>
                <a:gd name="connsiteX4" fmla="*/ 0 w 3606800"/>
                <a:gd name="connsiteY4" fmla="*/ 0 h 1200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200329" extrusionOk="0">
                  <a:moveTo>
                    <a:pt x="0" y="0"/>
                  </a:moveTo>
                  <a:cubicBezTo>
                    <a:pt x="1494530" y="-5264"/>
                    <a:pt x="2239257" y="84467"/>
                    <a:pt x="3606800" y="0"/>
                  </a:cubicBezTo>
                  <a:cubicBezTo>
                    <a:pt x="3569873" y="393021"/>
                    <a:pt x="3574757" y="1014765"/>
                    <a:pt x="3606800" y="1200329"/>
                  </a:cubicBezTo>
                  <a:cubicBezTo>
                    <a:pt x="2846149" y="1306649"/>
                    <a:pt x="651070" y="1192680"/>
                    <a:pt x="0" y="1200329"/>
                  </a:cubicBezTo>
                  <a:cubicBezTo>
                    <a:pt x="-39762" y="727104"/>
                    <a:pt x="103026" y="164741"/>
                    <a:pt x="0" y="0"/>
                  </a:cubicBezTo>
                  <a:close/>
                </a:path>
              </a:pathLst>
            </a:custGeom>
            <a:noFill/>
            <a:ln w="38100">
              <a:solidFill>
                <a:srgbClr val="FF0000"/>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b="0" i="0" dirty="0">
                  <a:solidFill>
                    <a:srgbClr val="000000"/>
                  </a:solidFill>
                  <a:effectLst/>
                  <a:latin typeface="Century Gothic" panose="020B0502020202020204" pitchFamily="34" charset="0"/>
                </a:rPr>
                <a:t>They embrace each other to show solidarity</a:t>
              </a:r>
              <a:r>
                <a:rPr lang="en-GB" dirty="0">
                  <a:solidFill>
                    <a:srgbClr val="000000"/>
                  </a:solidFill>
                  <a:latin typeface="Century Gothic" panose="020B0502020202020204" pitchFamily="34" charset="0"/>
                </a:rPr>
                <a:t>, friendship and </a:t>
              </a:r>
              <a:r>
                <a:rPr lang="en-GB" b="0" i="0" dirty="0">
                  <a:solidFill>
                    <a:srgbClr val="000000"/>
                  </a:solidFill>
                  <a:effectLst/>
                  <a:latin typeface="Century Gothic" panose="020B0502020202020204" pitchFamily="34" charset="0"/>
                </a:rPr>
                <a:t>that we should be one united, global family. </a:t>
              </a:r>
              <a:endParaRPr lang="en-GB" dirty="0">
                <a:latin typeface="Century Gothic" panose="020B0502020202020204" pitchFamily="34" charset="0"/>
              </a:endParaRPr>
            </a:p>
          </p:txBody>
        </p:sp>
        <p:pic>
          <p:nvPicPr>
            <p:cNvPr id="13" name="Picture 12" descr="A black arrow pointing up&#10;&#10;Description automatically generated">
              <a:extLst>
                <a:ext uri="{FF2B5EF4-FFF2-40B4-BE49-F238E27FC236}">
                  <a16:creationId xmlns:a16="http://schemas.microsoft.com/office/drawing/2014/main" id="{25C71C71-1667-D269-7214-CB0ECB08AE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2859391">
              <a:off x="8248362" y="3099254"/>
              <a:ext cx="2057400" cy="2057400"/>
            </a:xfrm>
            <a:prstGeom prst="rect">
              <a:avLst/>
            </a:prstGeom>
          </p:spPr>
        </p:pic>
      </p:grpSp>
    </p:spTree>
    <p:extLst>
      <p:ext uri="{BB962C8B-B14F-4D97-AF65-F5344CB8AC3E}">
        <p14:creationId xmlns:p14="http://schemas.microsoft.com/office/powerpoint/2010/main" val="355119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white surface with snow&#10;&#10;Description automatically generated">
            <a:extLst>
              <a:ext uri="{FF2B5EF4-FFF2-40B4-BE49-F238E27FC236}">
                <a16:creationId xmlns:a16="http://schemas.microsoft.com/office/drawing/2014/main" id="{DBAC6423-F58B-E24B-9D7C-7D5D5B16A7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9" descr="A logo of a person holding a cross&#10;&#10;Description automatically generated">
            <a:extLst>
              <a:ext uri="{FF2B5EF4-FFF2-40B4-BE49-F238E27FC236}">
                <a16:creationId xmlns:a16="http://schemas.microsoft.com/office/drawing/2014/main" id="{50574156-007A-296C-550E-AB3604602B4C}"/>
              </a:ext>
            </a:extLst>
          </p:cNvPr>
          <p:cNvPicPr>
            <a:picLocks noChangeAspect="1"/>
          </p:cNvPicPr>
          <p:nvPr/>
        </p:nvPicPr>
        <p:blipFill rotWithShape="1">
          <a:blip r:embed="rId3">
            <a:extLst>
              <a:ext uri="{28A0092B-C50C-407E-A947-70E740481C1C}">
                <a14:useLocalDpi xmlns:a14="http://schemas.microsoft.com/office/drawing/2010/main" val="0"/>
              </a:ext>
            </a:extLst>
          </a:blip>
          <a:srcRect l="43587" t="6595" r="30170" b="19140"/>
          <a:stretch/>
        </p:blipFill>
        <p:spPr>
          <a:xfrm>
            <a:off x="4922373" y="1991230"/>
            <a:ext cx="2191265" cy="4267200"/>
          </a:xfrm>
          <a:prstGeom prst="rect">
            <a:avLst/>
          </a:prstGeom>
        </p:spPr>
      </p:pic>
      <p:sp>
        <p:nvSpPr>
          <p:cNvPr id="11" name="Title 1">
            <a:extLst>
              <a:ext uri="{FF2B5EF4-FFF2-40B4-BE49-F238E27FC236}">
                <a16:creationId xmlns:a16="http://schemas.microsoft.com/office/drawing/2014/main" id="{F7203944-26C5-892D-2C5E-014C53FEF2E7}"/>
              </a:ext>
            </a:extLst>
          </p:cNvPr>
          <p:cNvSpPr txBox="1">
            <a:spLocks/>
          </p:cNvSpPr>
          <p:nvPr/>
        </p:nvSpPr>
        <p:spPr>
          <a:xfrm>
            <a:off x="838200" y="1000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latin typeface="Century Gothic" panose="020B0502020202020204" pitchFamily="34" charset="0"/>
              </a:rPr>
              <a:t>What do you notice?</a:t>
            </a:r>
            <a:endParaRPr lang="en-US" b="1" dirty="0">
              <a:latin typeface="Century Gothic" panose="020B0502020202020204" pitchFamily="34" charset="0"/>
            </a:endParaRPr>
          </a:p>
        </p:txBody>
      </p:sp>
      <p:grpSp>
        <p:nvGrpSpPr>
          <p:cNvPr id="12" name="Group 11">
            <a:extLst>
              <a:ext uri="{FF2B5EF4-FFF2-40B4-BE49-F238E27FC236}">
                <a16:creationId xmlns:a16="http://schemas.microsoft.com/office/drawing/2014/main" id="{22F0C1C3-0D7B-5DEF-4B47-D679DAA25D03}"/>
              </a:ext>
            </a:extLst>
          </p:cNvPr>
          <p:cNvGrpSpPr/>
          <p:nvPr/>
        </p:nvGrpSpPr>
        <p:grpSpPr>
          <a:xfrm>
            <a:off x="584200" y="2698337"/>
            <a:ext cx="3606800" cy="2248630"/>
            <a:chOff x="584200" y="2698337"/>
            <a:chExt cx="3606800" cy="2248630"/>
          </a:xfrm>
        </p:grpSpPr>
        <p:sp>
          <p:nvSpPr>
            <p:cNvPr id="13" name="TextBox 12">
              <a:extLst>
                <a:ext uri="{FF2B5EF4-FFF2-40B4-BE49-F238E27FC236}">
                  <a16:creationId xmlns:a16="http://schemas.microsoft.com/office/drawing/2014/main" id="{90FA06BF-35FB-093D-E9C0-4B2BF144A757}"/>
                </a:ext>
              </a:extLst>
            </p:cNvPr>
            <p:cNvSpPr txBox="1"/>
            <p:nvPr/>
          </p:nvSpPr>
          <p:spPr>
            <a:xfrm>
              <a:off x="584200" y="2698337"/>
              <a:ext cx="3606800" cy="646331"/>
            </a:xfrm>
            <a:custGeom>
              <a:avLst/>
              <a:gdLst>
                <a:gd name="connsiteX0" fmla="*/ 0 w 3606800"/>
                <a:gd name="connsiteY0" fmla="*/ 0 h 646331"/>
                <a:gd name="connsiteX1" fmla="*/ 3606800 w 3606800"/>
                <a:gd name="connsiteY1" fmla="*/ 0 h 646331"/>
                <a:gd name="connsiteX2" fmla="*/ 3606800 w 3606800"/>
                <a:gd name="connsiteY2" fmla="*/ 646331 h 646331"/>
                <a:gd name="connsiteX3" fmla="*/ 0 w 3606800"/>
                <a:gd name="connsiteY3" fmla="*/ 646331 h 646331"/>
                <a:gd name="connsiteX4" fmla="*/ 0 w 3606800"/>
                <a:gd name="connsiteY4" fmla="*/ 0 h 646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646331" extrusionOk="0">
                  <a:moveTo>
                    <a:pt x="0" y="0"/>
                  </a:moveTo>
                  <a:cubicBezTo>
                    <a:pt x="1494530" y="-5264"/>
                    <a:pt x="2239257" y="84467"/>
                    <a:pt x="3606800" y="0"/>
                  </a:cubicBezTo>
                  <a:cubicBezTo>
                    <a:pt x="3636352" y="146003"/>
                    <a:pt x="3657857" y="330026"/>
                    <a:pt x="3606800" y="646331"/>
                  </a:cubicBezTo>
                  <a:cubicBezTo>
                    <a:pt x="2846149" y="752651"/>
                    <a:pt x="651070" y="638682"/>
                    <a:pt x="0" y="646331"/>
                  </a:cubicBezTo>
                  <a:cubicBezTo>
                    <a:pt x="-39762" y="457401"/>
                    <a:pt x="53166" y="76043"/>
                    <a:pt x="0" y="0"/>
                  </a:cubicBezTo>
                  <a:close/>
                </a:path>
              </a:pathLst>
            </a:custGeom>
            <a:noFill/>
            <a:ln w="38100">
              <a:solidFill>
                <a:schemeClr val="accent1"/>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b="0" i="0" dirty="0">
                  <a:solidFill>
                    <a:srgbClr val="000000"/>
                  </a:solidFill>
                  <a:effectLst/>
                  <a:latin typeface="Century Gothic" panose="020B0502020202020204" pitchFamily="34" charset="0"/>
                </a:rPr>
                <a:t>The lead figure at the front is holding onto the cross </a:t>
              </a:r>
            </a:p>
          </p:txBody>
        </p:sp>
        <p:pic>
          <p:nvPicPr>
            <p:cNvPr id="14" name="Picture 13" descr="A black arrow pointing up&#10;&#10;Description automatically generated">
              <a:extLst>
                <a:ext uri="{FF2B5EF4-FFF2-40B4-BE49-F238E27FC236}">
                  <a16:creationId xmlns:a16="http://schemas.microsoft.com/office/drawing/2014/main" id="{D0D4DDC8-05D1-5810-F843-1B9FF288AF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535361">
              <a:off x="1371933" y="2966722"/>
              <a:ext cx="1980245" cy="1980245"/>
            </a:xfrm>
            <a:prstGeom prst="rect">
              <a:avLst/>
            </a:prstGeom>
          </p:spPr>
        </p:pic>
      </p:grpSp>
      <p:grpSp>
        <p:nvGrpSpPr>
          <p:cNvPr id="19" name="Group 18">
            <a:extLst>
              <a:ext uri="{FF2B5EF4-FFF2-40B4-BE49-F238E27FC236}">
                <a16:creationId xmlns:a16="http://schemas.microsoft.com/office/drawing/2014/main" id="{BC95D4F5-980C-C64C-D202-1BC24676104B}"/>
              </a:ext>
            </a:extLst>
          </p:cNvPr>
          <p:cNvGrpSpPr/>
          <p:nvPr/>
        </p:nvGrpSpPr>
        <p:grpSpPr>
          <a:xfrm>
            <a:off x="7071355" y="1027906"/>
            <a:ext cx="3965764" cy="2875466"/>
            <a:chOff x="7071355" y="1027906"/>
            <a:chExt cx="3965764" cy="2875466"/>
          </a:xfrm>
        </p:grpSpPr>
        <p:sp>
          <p:nvSpPr>
            <p:cNvPr id="16" name="TextBox 15">
              <a:extLst>
                <a:ext uri="{FF2B5EF4-FFF2-40B4-BE49-F238E27FC236}">
                  <a16:creationId xmlns:a16="http://schemas.microsoft.com/office/drawing/2014/main" id="{4FC55D31-8B4C-962F-E17C-0E6FEA96D160}"/>
                </a:ext>
              </a:extLst>
            </p:cNvPr>
            <p:cNvSpPr txBox="1"/>
            <p:nvPr/>
          </p:nvSpPr>
          <p:spPr>
            <a:xfrm>
              <a:off x="7430319" y="1027906"/>
              <a:ext cx="3606800" cy="923330"/>
            </a:xfrm>
            <a:custGeom>
              <a:avLst/>
              <a:gdLst>
                <a:gd name="connsiteX0" fmla="*/ 0 w 3606800"/>
                <a:gd name="connsiteY0" fmla="*/ 0 h 923330"/>
                <a:gd name="connsiteX1" fmla="*/ 3606800 w 3606800"/>
                <a:gd name="connsiteY1" fmla="*/ 0 h 923330"/>
                <a:gd name="connsiteX2" fmla="*/ 3606800 w 3606800"/>
                <a:gd name="connsiteY2" fmla="*/ 923330 h 923330"/>
                <a:gd name="connsiteX3" fmla="*/ 0 w 3606800"/>
                <a:gd name="connsiteY3" fmla="*/ 923330 h 923330"/>
                <a:gd name="connsiteX4" fmla="*/ 0 w 3606800"/>
                <a:gd name="connsiteY4" fmla="*/ 0 h 9233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923330" extrusionOk="0">
                  <a:moveTo>
                    <a:pt x="0" y="0"/>
                  </a:moveTo>
                  <a:cubicBezTo>
                    <a:pt x="1494530" y="-5264"/>
                    <a:pt x="2239257" y="84467"/>
                    <a:pt x="3606800" y="0"/>
                  </a:cubicBezTo>
                  <a:cubicBezTo>
                    <a:pt x="3644662" y="104355"/>
                    <a:pt x="3666166" y="764950"/>
                    <a:pt x="3606800" y="923330"/>
                  </a:cubicBezTo>
                  <a:cubicBezTo>
                    <a:pt x="2846149" y="1029650"/>
                    <a:pt x="651070" y="915681"/>
                    <a:pt x="0" y="923330"/>
                  </a:cubicBezTo>
                  <a:cubicBezTo>
                    <a:pt x="68267" y="738891"/>
                    <a:pt x="-21624" y="396847"/>
                    <a:pt x="0" y="0"/>
                  </a:cubicBezTo>
                  <a:close/>
                </a:path>
              </a:pathLst>
            </a:custGeom>
            <a:noFill/>
            <a:ln w="38100">
              <a:solidFill>
                <a:schemeClr val="accent1"/>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dirty="0">
                  <a:solidFill>
                    <a:srgbClr val="000000"/>
                  </a:solidFill>
                  <a:latin typeface="Century Gothic" panose="020B0502020202020204" pitchFamily="34" charset="0"/>
                </a:rPr>
                <a:t>The cross is not only the sign of the faith, but also a sign of hope.</a:t>
              </a:r>
            </a:p>
          </p:txBody>
        </p:sp>
        <p:pic>
          <p:nvPicPr>
            <p:cNvPr id="17" name="Picture 16" descr="A black arrow pointing up&#10;&#10;Description automatically generated">
              <a:extLst>
                <a:ext uri="{FF2B5EF4-FFF2-40B4-BE49-F238E27FC236}">
                  <a16:creationId xmlns:a16="http://schemas.microsoft.com/office/drawing/2014/main" id="{E8AF6D33-FE3C-181F-B888-8558C90001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497704" flipV="1">
              <a:off x="7071355" y="1923127"/>
              <a:ext cx="1980245" cy="1980245"/>
            </a:xfrm>
            <a:prstGeom prst="rect">
              <a:avLst/>
            </a:prstGeom>
          </p:spPr>
        </p:pic>
      </p:grpSp>
      <p:grpSp>
        <p:nvGrpSpPr>
          <p:cNvPr id="23" name="Group 22">
            <a:extLst>
              <a:ext uri="{FF2B5EF4-FFF2-40B4-BE49-F238E27FC236}">
                <a16:creationId xmlns:a16="http://schemas.microsoft.com/office/drawing/2014/main" id="{A1FFAD89-A605-8EE9-FD15-77784D56E7F0}"/>
              </a:ext>
            </a:extLst>
          </p:cNvPr>
          <p:cNvGrpSpPr/>
          <p:nvPr/>
        </p:nvGrpSpPr>
        <p:grpSpPr>
          <a:xfrm>
            <a:off x="7225051" y="3495663"/>
            <a:ext cx="4229196" cy="2570890"/>
            <a:chOff x="7225051" y="3495663"/>
            <a:chExt cx="4229196" cy="2570890"/>
          </a:xfrm>
        </p:grpSpPr>
        <p:sp>
          <p:nvSpPr>
            <p:cNvPr id="20" name="TextBox 19">
              <a:extLst>
                <a:ext uri="{FF2B5EF4-FFF2-40B4-BE49-F238E27FC236}">
                  <a16:creationId xmlns:a16="http://schemas.microsoft.com/office/drawing/2014/main" id="{9362E737-0B07-8A11-2BF2-8A184F78CF72}"/>
                </a:ext>
              </a:extLst>
            </p:cNvPr>
            <p:cNvSpPr txBox="1"/>
            <p:nvPr/>
          </p:nvSpPr>
          <p:spPr>
            <a:xfrm>
              <a:off x="7847447" y="4866224"/>
              <a:ext cx="3606800" cy="1200329"/>
            </a:xfrm>
            <a:custGeom>
              <a:avLst/>
              <a:gdLst>
                <a:gd name="connsiteX0" fmla="*/ 0 w 3606800"/>
                <a:gd name="connsiteY0" fmla="*/ 0 h 1200329"/>
                <a:gd name="connsiteX1" fmla="*/ 3606800 w 3606800"/>
                <a:gd name="connsiteY1" fmla="*/ 0 h 1200329"/>
                <a:gd name="connsiteX2" fmla="*/ 3606800 w 3606800"/>
                <a:gd name="connsiteY2" fmla="*/ 1200329 h 1200329"/>
                <a:gd name="connsiteX3" fmla="*/ 0 w 3606800"/>
                <a:gd name="connsiteY3" fmla="*/ 1200329 h 1200329"/>
                <a:gd name="connsiteX4" fmla="*/ 0 w 3606800"/>
                <a:gd name="connsiteY4" fmla="*/ 0 h 1200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200329" extrusionOk="0">
                  <a:moveTo>
                    <a:pt x="0" y="0"/>
                  </a:moveTo>
                  <a:cubicBezTo>
                    <a:pt x="1494530" y="-5264"/>
                    <a:pt x="2239257" y="84467"/>
                    <a:pt x="3606800" y="0"/>
                  </a:cubicBezTo>
                  <a:cubicBezTo>
                    <a:pt x="3569873" y="393021"/>
                    <a:pt x="3574757" y="1014765"/>
                    <a:pt x="3606800" y="1200329"/>
                  </a:cubicBezTo>
                  <a:cubicBezTo>
                    <a:pt x="2846149" y="1306649"/>
                    <a:pt x="651070" y="1192680"/>
                    <a:pt x="0" y="1200329"/>
                  </a:cubicBezTo>
                  <a:cubicBezTo>
                    <a:pt x="-39762" y="727104"/>
                    <a:pt x="103026" y="164741"/>
                    <a:pt x="0" y="0"/>
                  </a:cubicBezTo>
                  <a:close/>
                </a:path>
              </a:pathLst>
            </a:custGeom>
            <a:noFill/>
            <a:ln w="38100">
              <a:solidFill>
                <a:srgbClr val="FF0000"/>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dirty="0">
                  <a:solidFill>
                    <a:srgbClr val="000000"/>
                  </a:solidFill>
                  <a:latin typeface="Century Gothic" panose="020B0502020202020204" pitchFamily="34" charset="0"/>
                </a:rPr>
                <a:t>We never let go of hope because we always need it, especially when we face difficulties!</a:t>
              </a:r>
            </a:p>
          </p:txBody>
        </p:sp>
        <p:pic>
          <p:nvPicPr>
            <p:cNvPr id="22" name="Picture 21" descr="A black arrow pointing up&#10;&#10;Description automatically generated">
              <a:extLst>
                <a:ext uri="{FF2B5EF4-FFF2-40B4-BE49-F238E27FC236}">
                  <a16:creationId xmlns:a16="http://schemas.microsoft.com/office/drawing/2014/main" id="{EBC0AA48-603F-AB75-CCBA-DC629AC75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2662758">
              <a:off x="7225051" y="3495663"/>
              <a:ext cx="1690688" cy="1690688"/>
            </a:xfrm>
            <a:prstGeom prst="rect">
              <a:avLst/>
            </a:prstGeom>
          </p:spPr>
        </p:pic>
      </p:grpSp>
    </p:spTree>
    <p:extLst>
      <p:ext uri="{BB962C8B-B14F-4D97-AF65-F5344CB8AC3E}">
        <p14:creationId xmlns:p14="http://schemas.microsoft.com/office/powerpoint/2010/main" val="423123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white surface with snow&#10;&#10;Description automatically generated">
            <a:extLst>
              <a:ext uri="{FF2B5EF4-FFF2-40B4-BE49-F238E27FC236}">
                <a16:creationId xmlns:a16="http://schemas.microsoft.com/office/drawing/2014/main" id="{DBAC6423-F58B-E24B-9D7C-7D5D5B16A7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itle 1">
            <a:extLst>
              <a:ext uri="{FF2B5EF4-FFF2-40B4-BE49-F238E27FC236}">
                <a16:creationId xmlns:a16="http://schemas.microsoft.com/office/drawing/2014/main" id="{F7203944-26C5-892D-2C5E-014C53FEF2E7}"/>
              </a:ext>
            </a:extLst>
          </p:cNvPr>
          <p:cNvSpPr txBox="1">
            <a:spLocks/>
          </p:cNvSpPr>
          <p:nvPr/>
        </p:nvSpPr>
        <p:spPr>
          <a:xfrm>
            <a:off x="838200" y="1000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a:latin typeface="Montserrat" panose="00000500000000000000" pitchFamily="2" charset="0"/>
              </a:rPr>
              <a:t>What do you notice?</a:t>
            </a:r>
            <a:endParaRPr lang="en-US" b="1" dirty="0">
              <a:latin typeface="Montserrat" panose="00000500000000000000" pitchFamily="2" charset="0"/>
            </a:endParaRPr>
          </a:p>
        </p:txBody>
      </p:sp>
      <p:pic>
        <p:nvPicPr>
          <p:cNvPr id="2" name="Picture 1" descr="A blue line in a circle&#10;&#10;Description automatically generated">
            <a:extLst>
              <a:ext uri="{FF2B5EF4-FFF2-40B4-BE49-F238E27FC236}">
                <a16:creationId xmlns:a16="http://schemas.microsoft.com/office/drawing/2014/main" id="{5299F2DC-C59A-5313-9C31-BD7E07E054A5}"/>
              </a:ext>
            </a:extLst>
          </p:cNvPr>
          <p:cNvPicPr>
            <a:picLocks noChangeAspect="1"/>
          </p:cNvPicPr>
          <p:nvPr/>
        </p:nvPicPr>
        <p:blipFill rotWithShape="1">
          <a:blip r:embed="rId3">
            <a:extLst>
              <a:ext uri="{28A0092B-C50C-407E-A947-70E740481C1C}">
                <a14:useLocalDpi xmlns:a14="http://schemas.microsoft.com/office/drawing/2010/main" val="0"/>
              </a:ext>
            </a:extLst>
          </a:blip>
          <a:srcRect l="19346" t="60000" r="44890" b="21605"/>
          <a:stretch/>
        </p:blipFill>
        <p:spPr>
          <a:xfrm>
            <a:off x="3353629" y="2595054"/>
            <a:ext cx="5641501" cy="1996789"/>
          </a:xfrm>
          <a:prstGeom prst="rect">
            <a:avLst/>
          </a:prstGeom>
        </p:spPr>
      </p:pic>
      <p:grpSp>
        <p:nvGrpSpPr>
          <p:cNvPr id="3" name="Group 2">
            <a:extLst>
              <a:ext uri="{FF2B5EF4-FFF2-40B4-BE49-F238E27FC236}">
                <a16:creationId xmlns:a16="http://schemas.microsoft.com/office/drawing/2014/main" id="{47D8CE34-694D-7FB8-7E13-45DDBA25FE3D}"/>
              </a:ext>
            </a:extLst>
          </p:cNvPr>
          <p:cNvGrpSpPr/>
          <p:nvPr/>
        </p:nvGrpSpPr>
        <p:grpSpPr>
          <a:xfrm>
            <a:off x="6222672" y="4021585"/>
            <a:ext cx="5127848" cy="2597757"/>
            <a:chOff x="6222672" y="4021585"/>
            <a:chExt cx="5127848" cy="2597757"/>
          </a:xfrm>
        </p:grpSpPr>
        <p:sp>
          <p:nvSpPr>
            <p:cNvPr id="20" name="TextBox 19">
              <a:extLst>
                <a:ext uri="{FF2B5EF4-FFF2-40B4-BE49-F238E27FC236}">
                  <a16:creationId xmlns:a16="http://schemas.microsoft.com/office/drawing/2014/main" id="{9362E737-0B07-8A11-2BF2-8A184F78CF72}"/>
                </a:ext>
              </a:extLst>
            </p:cNvPr>
            <p:cNvSpPr txBox="1"/>
            <p:nvPr/>
          </p:nvSpPr>
          <p:spPr>
            <a:xfrm>
              <a:off x="7743720" y="5142014"/>
              <a:ext cx="3606800" cy="1477328"/>
            </a:xfrm>
            <a:custGeom>
              <a:avLst/>
              <a:gdLst>
                <a:gd name="connsiteX0" fmla="*/ 0 w 3606800"/>
                <a:gd name="connsiteY0" fmla="*/ 0 h 1477328"/>
                <a:gd name="connsiteX1" fmla="*/ 3606800 w 3606800"/>
                <a:gd name="connsiteY1" fmla="*/ 0 h 1477328"/>
                <a:gd name="connsiteX2" fmla="*/ 3606800 w 3606800"/>
                <a:gd name="connsiteY2" fmla="*/ 1477328 h 1477328"/>
                <a:gd name="connsiteX3" fmla="*/ 0 w 3606800"/>
                <a:gd name="connsiteY3" fmla="*/ 1477328 h 1477328"/>
                <a:gd name="connsiteX4" fmla="*/ 0 w 3606800"/>
                <a:gd name="connsiteY4" fmla="*/ 0 h 1477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477328" extrusionOk="0">
                  <a:moveTo>
                    <a:pt x="0" y="0"/>
                  </a:moveTo>
                  <a:cubicBezTo>
                    <a:pt x="1494530" y="-5264"/>
                    <a:pt x="2239257" y="84467"/>
                    <a:pt x="3606800" y="0"/>
                  </a:cubicBezTo>
                  <a:cubicBezTo>
                    <a:pt x="3495083" y="533042"/>
                    <a:pt x="3716026" y="968921"/>
                    <a:pt x="3606800" y="1477328"/>
                  </a:cubicBezTo>
                  <a:cubicBezTo>
                    <a:pt x="2846149" y="1583648"/>
                    <a:pt x="651070" y="1469679"/>
                    <a:pt x="0" y="1477328"/>
                  </a:cubicBezTo>
                  <a:cubicBezTo>
                    <a:pt x="-81312" y="864007"/>
                    <a:pt x="-38244" y="302446"/>
                    <a:pt x="0" y="0"/>
                  </a:cubicBezTo>
                  <a:close/>
                </a:path>
              </a:pathLst>
            </a:custGeom>
            <a:noFill/>
            <a:ln w="38100">
              <a:solidFill>
                <a:srgbClr val="FF0000"/>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dirty="0">
                  <a:solidFill>
                    <a:srgbClr val="000000"/>
                  </a:solidFill>
                  <a:latin typeface="Century Gothic" panose="020B0502020202020204" pitchFamily="34" charset="0"/>
                </a:rPr>
                <a:t>There are the rough waves under the figures, symbolising the fact that life’s pilgrimage does not always go smoothly in calm waters.</a:t>
              </a:r>
            </a:p>
          </p:txBody>
        </p:sp>
        <p:pic>
          <p:nvPicPr>
            <p:cNvPr id="22" name="Picture 21" descr="A black arrow pointing up&#10;&#10;Description automatically generated">
              <a:extLst>
                <a:ext uri="{FF2B5EF4-FFF2-40B4-BE49-F238E27FC236}">
                  <a16:creationId xmlns:a16="http://schemas.microsoft.com/office/drawing/2014/main" id="{EBC0AA48-603F-AB75-CCBA-DC629AC75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4148709" flipV="1">
              <a:off x="6222672" y="4021585"/>
              <a:ext cx="1690688" cy="1690688"/>
            </a:xfrm>
            <a:prstGeom prst="rect">
              <a:avLst/>
            </a:prstGeom>
          </p:spPr>
        </p:pic>
      </p:grpSp>
    </p:spTree>
    <p:extLst>
      <p:ext uri="{BB962C8B-B14F-4D97-AF65-F5344CB8AC3E}">
        <p14:creationId xmlns:p14="http://schemas.microsoft.com/office/powerpoint/2010/main" val="1999561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white surface with snow&#10;&#10;Description automatically generated">
            <a:extLst>
              <a:ext uri="{FF2B5EF4-FFF2-40B4-BE49-F238E27FC236}">
                <a16:creationId xmlns:a16="http://schemas.microsoft.com/office/drawing/2014/main" id="{DBAC6423-F58B-E24B-9D7C-7D5D5B16A7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itle 1">
            <a:extLst>
              <a:ext uri="{FF2B5EF4-FFF2-40B4-BE49-F238E27FC236}">
                <a16:creationId xmlns:a16="http://schemas.microsoft.com/office/drawing/2014/main" id="{F7203944-26C5-892D-2C5E-014C53FEF2E7}"/>
              </a:ext>
            </a:extLst>
          </p:cNvPr>
          <p:cNvSpPr txBox="1">
            <a:spLocks/>
          </p:cNvSpPr>
          <p:nvPr/>
        </p:nvSpPr>
        <p:spPr>
          <a:xfrm>
            <a:off x="838200" y="1000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latin typeface="Century Gothic" panose="020B0502020202020204" pitchFamily="34" charset="0"/>
              </a:rPr>
              <a:t>What do you notice?</a:t>
            </a:r>
            <a:endParaRPr lang="en-US" b="1" dirty="0">
              <a:latin typeface="Century Gothic" panose="020B0502020202020204" pitchFamily="34" charset="0"/>
            </a:endParaRPr>
          </a:p>
        </p:txBody>
      </p:sp>
      <p:grpSp>
        <p:nvGrpSpPr>
          <p:cNvPr id="12" name="Group 11">
            <a:extLst>
              <a:ext uri="{FF2B5EF4-FFF2-40B4-BE49-F238E27FC236}">
                <a16:creationId xmlns:a16="http://schemas.microsoft.com/office/drawing/2014/main" id="{22F0C1C3-0D7B-5DEF-4B47-D679DAA25D03}"/>
              </a:ext>
            </a:extLst>
          </p:cNvPr>
          <p:cNvGrpSpPr/>
          <p:nvPr/>
        </p:nvGrpSpPr>
        <p:grpSpPr>
          <a:xfrm>
            <a:off x="584200" y="2698337"/>
            <a:ext cx="3606800" cy="3321476"/>
            <a:chOff x="584200" y="2698337"/>
            <a:chExt cx="3606800" cy="3321476"/>
          </a:xfrm>
        </p:grpSpPr>
        <p:sp>
          <p:nvSpPr>
            <p:cNvPr id="13" name="TextBox 12">
              <a:extLst>
                <a:ext uri="{FF2B5EF4-FFF2-40B4-BE49-F238E27FC236}">
                  <a16:creationId xmlns:a16="http://schemas.microsoft.com/office/drawing/2014/main" id="{90FA06BF-35FB-093D-E9C0-4B2BF144A757}"/>
                </a:ext>
              </a:extLst>
            </p:cNvPr>
            <p:cNvSpPr txBox="1"/>
            <p:nvPr/>
          </p:nvSpPr>
          <p:spPr>
            <a:xfrm>
              <a:off x="584200" y="2698337"/>
              <a:ext cx="3606800" cy="1754326"/>
            </a:xfrm>
            <a:custGeom>
              <a:avLst/>
              <a:gdLst>
                <a:gd name="connsiteX0" fmla="*/ 0 w 3606800"/>
                <a:gd name="connsiteY0" fmla="*/ 0 h 1754326"/>
                <a:gd name="connsiteX1" fmla="*/ 3606800 w 3606800"/>
                <a:gd name="connsiteY1" fmla="*/ 0 h 1754326"/>
                <a:gd name="connsiteX2" fmla="*/ 3606800 w 3606800"/>
                <a:gd name="connsiteY2" fmla="*/ 1754326 h 1754326"/>
                <a:gd name="connsiteX3" fmla="*/ 0 w 3606800"/>
                <a:gd name="connsiteY3" fmla="*/ 1754326 h 1754326"/>
                <a:gd name="connsiteX4" fmla="*/ 0 w 3606800"/>
                <a:gd name="connsiteY4" fmla="*/ 0 h 175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754326" extrusionOk="0">
                  <a:moveTo>
                    <a:pt x="0" y="0"/>
                  </a:moveTo>
                  <a:cubicBezTo>
                    <a:pt x="1494530" y="-5264"/>
                    <a:pt x="2239257" y="84467"/>
                    <a:pt x="3606800" y="0"/>
                  </a:cubicBezTo>
                  <a:cubicBezTo>
                    <a:pt x="3652046" y="194670"/>
                    <a:pt x="3689631" y="1403577"/>
                    <a:pt x="3606800" y="1754326"/>
                  </a:cubicBezTo>
                  <a:cubicBezTo>
                    <a:pt x="2846149" y="1860646"/>
                    <a:pt x="651070" y="1746677"/>
                    <a:pt x="0" y="1754326"/>
                  </a:cubicBezTo>
                  <a:cubicBezTo>
                    <a:pt x="127106" y="999085"/>
                    <a:pt x="70643" y="402307"/>
                    <a:pt x="0" y="0"/>
                  </a:cubicBezTo>
                  <a:close/>
                </a:path>
              </a:pathLst>
            </a:custGeom>
            <a:noFill/>
            <a:ln w="38100">
              <a:solidFill>
                <a:schemeClr val="accent1"/>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dirty="0">
                  <a:solidFill>
                    <a:srgbClr val="000000"/>
                  </a:solidFill>
                  <a:latin typeface="Century Gothic" panose="020B0502020202020204" pitchFamily="34" charset="0"/>
                </a:rPr>
                <a:t>The lower part of the cross has been stretched and turned into the shape of an anchor which is let down into the waves. The anchor is well known as a symbol of hope. </a:t>
              </a:r>
            </a:p>
          </p:txBody>
        </p:sp>
        <p:pic>
          <p:nvPicPr>
            <p:cNvPr id="14" name="Picture 13" descr="A black arrow pointing up&#10;&#10;Description automatically generated">
              <a:extLst>
                <a:ext uri="{FF2B5EF4-FFF2-40B4-BE49-F238E27FC236}">
                  <a16:creationId xmlns:a16="http://schemas.microsoft.com/office/drawing/2014/main" id="{D0D4DDC8-05D1-5810-F843-1B9FF288AF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535361">
              <a:off x="1715825" y="4039568"/>
              <a:ext cx="1980245" cy="1980245"/>
            </a:xfrm>
            <a:prstGeom prst="rect">
              <a:avLst/>
            </a:prstGeom>
          </p:spPr>
        </p:pic>
      </p:grpSp>
      <p:grpSp>
        <p:nvGrpSpPr>
          <p:cNvPr id="23" name="Group 22">
            <a:extLst>
              <a:ext uri="{FF2B5EF4-FFF2-40B4-BE49-F238E27FC236}">
                <a16:creationId xmlns:a16="http://schemas.microsoft.com/office/drawing/2014/main" id="{A1FFAD89-A605-8EE9-FD15-77784D56E7F0}"/>
              </a:ext>
            </a:extLst>
          </p:cNvPr>
          <p:cNvGrpSpPr/>
          <p:nvPr/>
        </p:nvGrpSpPr>
        <p:grpSpPr>
          <a:xfrm>
            <a:off x="7162238" y="2698337"/>
            <a:ext cx="4229196" cy="3124887"/>
            <a:chOff x="7225051" y="3495663"/>
            <a:chExt cx="4229196" cy="3124887"/>
          </a:xfrm>
        </p:grpSpPr>
        <p:sp>
          <p:nvSpPr>
            <p:cNvPr id="20" name="TextBox 19">
              <a:extLst>
                <a:ext uri="{FF2B5EF4-FFF2-40B4-BE49-F238E27FC236}">
                  <a16:creationId xmlns:a16="http://schemas.microsoft.com/office/drawing/2014/main" id="{9362E737-0B07-8A11-2BF2-8A184F78CF72}"/>
                </a:ext>
              </a:extLst>
            </p:cNvPr>
            <p:cNvSpPr txBox="1"/>
            <p:nvPr/>
          </p:nvSpPr>
          <p:spPr>
            <a:xfrm>
              <a:off x="7847447" y="4866224"/>
              <a:ext cx="3606800" cy="1754326"/>
            </a:xfrm>
            <a:custGeom>
              <a:avLst/>
              <a:gdLst>
                <a:gd name="connsiteX0" fmla="*/ 0 w 3606800"/>
                <a:gd name="connsiteY0" fmla="*/ 0 h 1754326"/>
                <a:gd name="connsiteX1" fmla="*/ 3606800 w 3606800"/>
                <a:gd name="connsiteY1" fmla="*/ 0 h 1754326"/>
                <a:gd name="connsiteX2" fmla="*/ 3606800 w 3606800"/>
                <a:gd name="connsiteY2" fmla="*/ 1754326 h 1754326"/>
                <a:gd name="connsiteX3" fmla="*/ 0 w 3606800"/>
                <a:gd name="connsiteY3" fmla="*/ 1754326 h 1754326"/>
                <a:gd name="connsiteX4" fmla="*/ 0 w 3606800"/>
                <a:gd name="connsiteY4" fmla="*/ 0 h 175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754326" extrusionOk="0">
                  <a:moveTo>
                    <a:pt x="0" y="0"/>
                  </a:moveTo>
                  <a:cubicBezTo>
                    <a:pt x="1494530" y="-5264"/>
                    <a:pt x="2239257" y="84467"/>
                    <a:pt x="3606800" y="0"/>
                  </a:cubicBezTo>
                  <a:cubicBezTo>
                    <a:pt x="3652046" y="194670"/>
                    <a:pt x="3689631" y="1403577"/>
                    <a:pt x="3606800" y="1754326"/>
                  </a:cubicBezTo>
                  <a:cubicBezTo>
                    <a:pt x="2846149" y="1860646"/>
                    <a:pt x="651070" y="1746677"/>
                    <a:pt x="0" y="1754326"/>
                  </a:cubicBezTo>
                  <a:cubicBezTo>
                    <a:pt x="127106" y="999085"/>
                    <a:pt x="70643" y="402307"/>
                    <a:pt x="0" y="0"/>
                  </a:cubicBezTo>
                  <a:close/>
                </a:path>
              </a:pathLst>
            </a:custGeom>
            <a:noFill/>
            <a:ln w="38100">
              <a:solidFill>
                <a:srgbClr val="FF0000"/>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dirty="0">
                  <a:solidFill>
                    <a:srgbClr val="000000"/>
                  </a:solidFill>
                  <a:latin typeface="Century Gothic" panose="020B0502020202020204" pitchFamily="34" charset="0"/>
                </a:rPr>
                <a:t>Sailors sometimes use the phrase the ‘anchor of hope’ which is an extra, reserve anchor that ships use to keep themselves steady during storms. </a:t>
              </a:r>
              <a:endParaRPr lang="en-GB" dirty="0">
                <a:solidFill>
                  <a:srgbClr val="000000"/>
                </a:solidFill>
                <a:highlight>
                  <a:srgbClr val="FFFFFF"/>
                </a:highlight>
                <a:latin typeface="Century Gothic" panose="020B0502020202020204" pitchFamily="34" charset="0"/>
              </a:endParaRPr>
            </a:p>
          </p:txBody>
        </p:sp>
        <p:pic>
          <p:nvPicPr>
            <p:cNvPr id="22" name="Picture 21" descr="A black arrow pointing up&#10;&#10;Description automatically generated">
              <a:extLst>
                <a:ext uri="{FF2B5EF4-FFF2-40B4-BE49-F238E27FC236}">
                  <a16:creationId xmlns:a16="http://schemas.microsoft.com/office/drawing/2014/main" id="{EBC0AA48-603F-AB75-CCBA-DC629AC752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2662758">
              <a:off x="7225051" y="3495663"/>
              <a:ext cx="1690688" cy="1690688"/>
            </a:xfrm>
            <a:prstGeom prst="rect">
              <a:avLst/>
            </a:prstGeom>
          </p:spPr>
        </p:pic>
      </p:grpSp>
      <p:pic>
        <p:nvPicPr>
          <p:cNvPr id="2" name="Picture 1">
            <a:extLst>
              <a:ext uri="{FF2B5EF4-FFF2-40B4-BE49-F238E27FC236}">
                <a16:creationId xmlns:a16="http://schemas.microsoft.com/office/drawing/2014/main" id="{816D2229-FD14-4008-9AC1-B9C1D8C5ECA3}"/>
              </a:ext>
            </a:extLst>
          </p:cNvPr>
          <p:cNvPicPr>
            <a:picLocks noChangeAspect="1"/>
          </p:cNvPicPr>
          <p:nvPr/>
        </p:nvPicPr>
        <p:blipFill>
          <a:blip r:embed="rId4"/>
          <a:stretch>
            <a:fillRect/>
          </a:stretch>
        </p:blipFill>
        <p:spPr>
          <a:xfrm>
            <a:off x="5085836" y="2094729"/>
            <a:ext cx="1680811" cy="1856965"/>
          </a:xfrm>
          <a:prstGeom prst="rect">
            <a:avLst/>
          </a:prstGeom>
        </p:spPr>
      </p:pic>
      <p:pic>
        <p:nvPicPr>
          <p:cNvPr id="3" name="Picture 2">
            <a:extLst>
              <a:ext uri="{FF2B5EF4-FFF2-40B4-BE49-F238E27FC236}">
                <a16:creationId xmlns:a16="http://schemas.microsoft.com/office/drawing/2014/main" id="{51C1A186-43CA-3DBA-FDC4-7ED32BBB0AD7}"/>
              </a:ext>
            </a:extLst>
          </p:cNvPr>
          <p:cNvPicPr>
            <a:picLocks noChangeAspect="1"/>
          </p:cNvPicPr>
          <p:nvPr/>
        </p:nvPicPr>
        <p:blipFill>
          <a:blip r:embed="rId5"/>
          <a:stretch>
            <a:fillRect/>
          </a:stretch>
        </p:blipFill>
        <p:spPr>
          <a:xfrm>
            <a:off x="5419024" y="4589225"/>
            <a:ext cx="1174087" cy="1477328"/>
          </a:xfrm>
          <a:prstGeom prst="rect">
            <a:avLst/>
          </a:prstGeom>
        </p:spPr>
      </p:pic>
    </p:spTree>
    <p:extLst>
      <p:ext uri="{BB962C8B-B14F-4D97-AF65-F5344CB8AC3E}">
        <p14:creationId xmlns:p14="http://schemas.microsoft.com/office/powerpoint/2010/main" val="99330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white surface with snow&#10;&#10;Description automatically generated">
            <a:extLst>
              <a:ext uri="{FF2B5EF4-FFF2-40B4-BE49-F238E27FC236}">
                <a16:creationId xmlns:a16="http://schemas.microsoft.com/office/drawing/2014/main" id="{DBAC6423-F58B-E24B-9D7C-7D5D5B16A7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itle 1">
            <a:extLst>
              <a:ext uri="{FF2B5EF4-FFF2-40B4-BE49-F238E27FC236}">
                <a16:creationId xmlns:a16="http://schemas.microsoft.com/office/drawing/2014/main" id="{F7203944-26C5-892D-2C5E-014C53FEF2E7}"/>
              </a:ext>
            </a:extLst>
          </p:cNvPr>
          <p:cNvSpPr txBox="1">
            <a:spLocks/>
          </p:cNvSpPr>
          <p:nvPr/>
        </p:nvSpPr>
        <p:spPr>
          <a:xfrm>
            <a:off x="838200" y="1000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latin typeface="Century Gothic" panose="020B0502020202020204" pitchFamily="34" charset="0"/>
              </a:rPr>
              <a:t>What do you notice?</a:t>
            </a:r>
            <a:endParaRPr lang="en-US" b="1" dirty="0">
              <a:latin typeface="Century Gothic" panose="020B0502020202020204" pitchFamily="34" charset="0"/>
            </a:endParaRPr>
          </a:p>
        </p:txBody>
      </p:sp>
      <p:pic>
        <p:nvPicPr>
          <p:cNvPr id="2" name="Picture 1" descr="A colorful logo with a cross and a boat&#10;&#10;Description automatically generated">
            <a:extLst>
              <a:ext uri="{FF2B5EF4-FFF2-40B4-BE49-F238E27FC236}">
                <a16:creationId xmlns:a16="http://schemas.microsoft.com/office/drawing/2014/main" id="{5054FC4B-B1EC-A941-F75B-D9A8A81B9291}"/>
              </a:ext>
            </a:extLst>
          </p:cNvPr>
          <p:cNvPicPr>
            <a:picLocks noChangeAspect="1"/>
          </p:cNvPicPr>
          <p:nvPr/>
        </p:nvPicPr>
        <p:blipFill rotWithShape="1">
          <a:blip r:embed="rId3">
            <a:extLst>
              <a:ext uri="{28A0092B-C50C-407E-A947-70E740481C1C}">
                <a14:useLocalDpi xmlns:a14="http://schemas.microsoft.com/office/drawing/2010/main" val="0"/>
              </a:ext>
            </a:extLst>
          </a:blip>
          <a:srcRect l="17478" t="9775" r="30426" b="19259"/>
          <a:stretch/>
        </p:blipFill>
        <p:spPr>
          <a:xfrm>
            <a:off x="3597227" y="1991776"/>
            <a:ext cx="4427651" cy="4150590"/>
          </a:xfrm>
          <a:prstGeom prst="rect">
            <a:avLst/>
          </a:prstGeom>
        </p:spPr>
      </p:pic>
      <p:grpSp>
        <p:nvGrpSpPr>
          <p:cNvPr id="19" name="Group 18">
            <a:extLst>
              <a:ext uri="{FF2B5EF4-FFF2-40B4-BE49-F238E27FC236}">
                <a16:creationId xmlns:a16="http://schemas.microsoft.com/office/drawing/2014/main" id="{BC95D4F5-980C-C64C-D202-1BC24676104B}"/>
              </a:ext>
            </a:extLst>
          </p:cNvPr>
          <p:cNvGrpSpPr/>
          <p:nvPr/>
        </p:nvGrpSpPr>
        <p:grpSpPr>
          <a:xfrm>
            <a:off x="7820692" y="1000125"/>
            <a:ext cx="3672047" cy="3050769"/>
            <a:chOff x="7820692" y="1000125"/>
            <a:chExt cx="3672047" cy="3050769"/>
          </a:xfrm>
        </p:grpSpPr>
        <p:sp>
          <p:nvSpPr>
            <p:cNvPr id="16" name="TextBox 15">
              <a:extLst>
                <a:ext uri="{FF2B5EF4-FFF2-40B4-BE49-F238E27FC236}">
                  <a16:creationId xmlns:a16="http://schemas.microsoft.com/office/drawing/2014/main" id="{4FC55D31-8B4C-962F-E17C-0E6FEA96D160}"/>
                </a:ext>
              </a:extLst>
            </p:cNvPr>
            <p:cNvSpPr txBox="1"/>
            <p:nvPr/>
          </p:nvSpPr>
          <p:spPr>
            <a:xfrm>
              <a:off x="7885939" y="1000125"/>
              <a:ext cx="3606800" cy="1754326"/>
            </a:xfrm>
            <a:custGeom>
              <a:avLst/>
              <a:gdLst>
                <a:gd name="connsiteX0" fmla="*/ 0 w 3606800"/>
                <a:gd name="connsiteY0" fmla="*/ 0 h 1754326"/>
                <a:gd name="connsiteX1" fmla="*/ 3606800 w 3606800"/>
                <a:gd name="connsiteY1" fmla="*/ 0 h 1754326"/>
                <a:gd name="connsiteX2" fmla="*/ 3606800 w 3606800"/>
                <a:gd name="connsiteY2" fmla="*/ 1754326 h 1754326"/>
                <a:gd name="connsiteX3" fmla="*/ 0 w 3606800"/>
                <a:gd name="connsiteY3" fmla="*/ 1754326 h 1754326"/>
                <a:gd name="connsiteX4" fmla="*/ 0 w 3606800"/>
                <a:gd name="connsiteY4" fmla="*/ 0 h 175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754326" extrusionOk="0">
                  <a:moveTo>
                    <a:pt x="0" y="0"/>
                  </a:moveTo>
                  <a:cubicBezTo>
                    <a:pt x="1494530" y="-5264"/>
                    <a:pt x="2239257" y="84467"/>
                    <a:pt x="3606800" y="0"/>
                  </a:cubicBezTo>
                  <a:cubicBezTo>
                    <a:pt x="3652046" y="194670"/>
                    <a:pt x="3689631" y="1403577"/>
                    <a:pt x="3606800" y="1754326"/>
                  </a:cubicBezTo>
                  <a:cubicBezTo>
                    <a:pt x="2846149" y="1860646"/>
                    <a:pt x="651070" y="1746677"/>
                    <a:pt x="0" y="1754326"/>
                  </a:cubicBezTo>
                  <a:cubicBezTo>
                    <a:pt x="127106" y="999085"/>
                    <a:pt x="70643" y="402307"/>
                    <a:pt x="0" y="0"/>
                  </a:cubicBezTo>
                  <a:close/>
                </a:path>
              </a:pathLst>
            </a:custGeom>
            <a:noFill/>
            <a:ln w="38100">
              <a:solidFill>
                <a:schemeClr val="accent1"/>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dirty="0">
                  <a:solidFill>
                    <a:srgbClr val="000000"/>
                  </a:solidFill>
                  <a:latin typeface="Century Gothic" panose="020B0502020202020204" pitchFamily="34" charset="0"/>
                </a:rPr>
                <a:t>The cross also bends down towards the people, not leaving them alone, but stretching out to them as a reassuring presence, offering the safety of hope. </a:t>
              </a:r>
              <a:endParaRPr lang="en-GB" dirty="0">
                <a:solidFill>
                  <a:srgbClr val="000000"/>
                </a:solidFill>
                <a:highlight>
                  <a:srgbClr val="FFFFFF"/>
                </a:highlight>
                <a:latin typeface="Century Gothic" panose="020B0502020202020204" pitchFamily="34" charset="0"/>
              </a:endParaRPr>
            </a:p>
          </p:txBody>
        </p:sp>
        <p:pic>
          <p:nvPicPr>
            <p:cNvPr id="17" name="Picture 16" descr="A black arrow pointing up&#10;&#10;Description automatically generated">
              <a:extLst>
                <a:ext uri="{FF2B5EF4-FFF2-40B4-BE49-F238E27FC236}">
                  <a16:creationId xmlns:a16="http://schemas.microsoft.com/office/drawing/2014/main" id="{E8AF6D33-FE3C-181F-B888-8558C90001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497704" flipV="1">
              <a:off x="7820692" y="2701763"/>
              <a:ext cx="1349131" cy="1349131"/>
            </a:xfrm>
            <a:prstGeom prst="rect">
              <a:avLst/>
            </a:prstGeom>
          </p:spPr>
        </p:pic>
      </p:grpSp>
      <p:grpSp>
        <p:nvGrpSpPr>
          <p:cNvPr id="12" name="Group 11">
            <a:extLst>
              <a:ext uri="{FF2B5EF4-FFF2-40B4-BE49-F238E27FC236}">
                <a16:creationId xmlns:a16="http://schemas.microsoft.com/office/drawing/2014/main" id="{22F0C1C3-0D7B-5DEF-4B47-D679DAA25D03}"/>
              </a:ext>
            </a:extLst>
          </p:cNvPr>
          <p:cNvGrpSpPr/>
          <p:nvPr/>
        </p:nvGrpSpPr>
        <p:grpSpPr>
          <a:xfrm>
            <a:off x="584200" y="2698337"/>
            <a:ext cx="3606800" cy="3023553"/>
            <a:chOff x="584200" y="2698337"/>
            <a:chExt cx="3606800" cy="3023553"/>
          </a:xfrm>
        </p:grpSpPr>
        <p:sp>
          <p:nvSpPr>
            <p:cNvPr id="13" name="TextBox 12">
              <a:extLst>
                <a:ext uri="{FF2B5EF4-FFF2-40B4-BE49-F238E27FC236}">
                  <a16:creationId xmlns:a16="http://schemas.microsoft.com/office/drawing/2014/main" id="{90FA06BF-35FB-093D-E9C0-4B2BF144A757}"/>
                </a:ext>
              </a:extLst>
            </p:cNvPr>
            <p:cNvSpPr txBox="1"/>
            <p:nvPr/>
          </p:nvSpPr>
          <p:spPr>
            <a:xfrm>
              <a:off x="584200" y="2698337"/>
              <a:ext cx="3606800" cy="1477328"/>
            </a:xfrm>
            <a:custGeom>
              <a:avLst/>
              <a:gdLst>
                <a:gd name="connsiteX0" fmla="*/ 0 w 3606800"/>
                <a:gd name="connsiteY0" fmla="*/ 0 h 1477328"/>
                <a:gd name="connsiteX1" fmla="*/ 3606800 w 3606800"/>
                <a:gd name="connsiteY1" fmla="*/ 0 h 1477328"/>
                <a:gd name="connsiteX2" fmla="*/ 3606800 w 3606800"/>
                <a:gd name="connsiteY2" fmla="*/ 1477328 h 1477328"/>
                <a:gd name="connsiteX3" fmla="*/ 0 w 3606800"/>
                <a:gd name="connsiteY3" fmla="*/ 1477328 h 1477328"/>
                <a:gd name="connsiteX4" fmla="*/ 0 w 3606800"/>
                <a:gd name="connsiteY4" fmla="*/ 0 h 1477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1477328" extrusionOk="0">
                  <a:moveTo>
                    <a:pt x="0" y="0"/>
                  </a:moveTo>
                  <a:cubicBezTo>
                    <a:pt x="1494530" y="-5264"/>
                    <a:pt x="2239257" y="84467"/>
                    <a:pt x="3606800" y="0"/>
                  </a:cubicBezTo>
                  <a:cubicBezTo>
                    <a:pt x="3495083" y="533042"/>
                    <a:pt x="3716026" y="968921"/>
                    <a:pt x="3606800" y="1477328"/>
                  </a:cubicBezTo>
                  <a:cubicBezTo>
                    <a:pt x="2846149" y="1583648"/>
                    <a:pt x="651070" y="1469679"/>
                    <a:pt x="0" y="1477328"/>
                  </a:cubicBezTo>
                  <a:cubicBezTo>
                    <a:pt x="-81312" y="864007"/>
                    <a:pt x="-38244" y="302446"/>
                    <a:pt x="0" y="0"/>
                  </a:cubicBezTo>
                  <a:close/>
                </a:path>
              </a:pathLst>
            </a:custGeom>
            <a:noFill/>
            <a:ln w="38100">
              <a:solidFill>
                <a:schemeClr val="accent1"/>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pPr>
                <a:buClr>
                  <a:srgbClr val="365AB1"/>
                </a:buClr>
              </a:pPr>
              <a:r>
                <a:rPr lang="en-GB" dirty="0">
                  <a:solidFill>
                    <a:srgbClr val="000000"/>
                  </a:solidFill>
                  <a:latin typeface="Century Gothic" panose="020B0502020202020204" pitchFamily="34" charset="0"/>
                </a:rPr>
                <a:t>The pilgrim’s journey is something that everyone is doing together, not by themselves, and they are all leaning in closer to the cross.</a:t>
              </a:r>
            </a:p>
          </p:txBody>
        </p:sp>
        <p:pic>
          <p:nvPicPr>
            <p:cNvPr id="14" name="Picture 13" descr="A black arrow pointing up&#10;&#10;Description automatically generated">
              <a:extLst>
                <a:ext uri="{FF2B5EF4-FFF2-40B4-BE49-F238E27FC236}">
                  <a16:creationId xmlns:a16="http://schemas.microsoft.com/office/drawing/2014/main" id="{D0D4DDC8-05D1-5810-F843-1B9FF288AF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535361">
              <a:off x="1449655" y="3741645"/>
              <a:ext cx="1980245" cy="1980245"/>
            </a:xfrm>
            <a:prstGeom prst="rect">
              <a:avLst/>
            </a:prstGeom>
          </p:spPr>
        </p:pic>
      </p:grpSp>
    </p:spTree>
    <p:extLst>
      <p:ext uri="{BB962C8B-B14F-4D97-AF65-F5344CB8AC3E}">
        <p14:creationId xmlns:p14="http://schemas.microsoft.com/office/powerpoint/2010/main" val="47977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9E655-B3C4-4C74-BBC9-DEA4850231EE}"/>
              </a:ext>
            </a:extLst>
          </p:cNvPr>
          <p:cNvSpPr>
            <a:spLocks noGrp="1"/>
          </p:cNvSpPr>
          <p:nvPr>
            <p:ph type="ctrTitle"/>
          </p:nvPr>
        </p:nvSpPr>
        <p:spPr>
          <a:xfrm>
            <a:off x="1803400" y="1884363"/>
            <a:ext cx="9144000" cy="2387600"/>
          </a:xfrm>
        </p:spPr>
        <p:txBody>
          <a:bodyPr>
            <a:normAutofit fontScale="90000"/>
          </a:bodyPr>
          <a:lstStyle/>
          <a:p>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‘Hope in the Lord! Take heart and hope in the Lord!’</a:t>
            </a: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(Psalm 27:14)</a:t>
            </a:r>
            <a:endParaRPr lang="en-GB" sz="13800" dirty="0">
              <a:solidFill>
                <a:srgbClr val="0070C0"/>
              </a:solidFill>
            </a:endParaRPr>
          </a:p>
        </p:txBody>
      </p:sp>
    </p:spTree>
    <p:extLst>
      <p:ext uri="{BB962C8B-B14F-4D97-AF65-F5344CB8AC3E}">
        <p14:creationId xmlns:p14="http://schemas.microsoft.com/office/powerpoint/2010/main" val="3797167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9E655-B3C4-4C74-BBC9-DEA4850231EE}"/>
              </a:ext>
            </a:extLst>
          </p:cNvPr>
          <p:cNvSpPr>
            <a:spLocks noGrp="1"/>
          </p:cNvSpPr>
          <p:nvPr>
            <p:ph type="ctrTitle"/>
          </p:nvPr>
        </p:nvSpPr>
        <p:spPr>
          <a:xfrm>
            <a:off x="1524000" y="1808163"/>
            <a:ext cx="9144000" cy="2387600"/>
          </a:xfrm>
        </p:spPr>
        <p:txBody>
          <a:bodyPr>
            <a:noAutofit/>
          </a:bodyPr>
          <a:lstStyle/>
          <a:p>
            <a: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“Peacemakers will be called children of God” </a:t>
            </a:r>
            <a:b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b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(Matthew 5:9)</a:t>
            </a:r>
            <a:endParaRPr lang="en-GB" sz="4800" dirty="0">
              <a:solidFill>
                <a:srgbClr val="0070C0"/>
              </a:solidFill>
            </a:endParaRPr>
          </a:p>
        </p:txBody>
      </p:sp>
    </p:spTree>
    <p:extLst>
      <p:ext uri="{BB962C8B-B14F-4D97-AF65-F5344CB8AC3E}">
        <p14:creationId xmlns:p14="http://schemas.microsoft.com/office/powerpoint/2010/main" val="4187373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9E655-B3C4-4C74-BBC9-DEA4850231EE}"/>
              </a:ext>
            </a:extLst>
          </p:cNvPr>
          <p:cNvSpPr>
            <a:spLocks noGrp="1"/>
          </p:cNvSpPr>
          <p:nvPr>
            <p:ph type="ctrTitle"/>
          </p:nvPr>
        </p:nvSpPr>
        <p:spPr>
          <a:xfrm>
            <a:off x="1524000" y="2235200"/>
            <a:ext cx="9144000" cy="2387600"/>
          </a:xfrm>
        </p:spPr>
        <p:txBody>
          <a:bodyPr>
            <a:normAutofit fontScale="90000"/>
          </a:bodyPr>
          <a:lstStyle/>
          <a:p>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“I was a stranger and you welcomed me for just as you did it to one of the least of these brothers and sisters you did it to me” </a:t>
            </a: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(Matthew 25:35.40)</a:t>
            </a:r>
            <a:endParaRPr lang="en-GB" sz="13800" dirty="0">
              <a:solidFill>
                <a:srgbClr val="0070C0"/>
              </a:solidFill>
            </a:endParaRPr>
          </a:p>
        </p:txBody>
      </p:sp>
    </p:spTree>
    <p:extLst>
      <p:ext uri="{BB962C8B-B14F-4D97-AF65-F5344CB8AC3E}">
        <p14:creationId xmlns:p14="http://schemas.microsoft.com/office/powerpoint/2010/main" val="4127866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9E655-B3C4-4C74-BBC9-DEA4850231EE}"/>
              </a:ext>
            </a:extLst>
          </p:cNvPr>
          <p:cNvSpPr>
            <a:spLocks noGrp="1"/>
          </p:cNvSpPr>
          <p:nvPr>
            <p:ph type="ctrTitle"/>
          </p:nvPr>
        </p:nvSpPr>
        <p:spPr>
          <a:xfrm>
            <a:off x="1447800" y="2324630"/>
            <a:ext cx="9144000" cy="2387600"/>
          </a:xfrm>
        </p:spPr>
        <p:txBody>
          <a:bodyPr>
            <a:noAutofit/>
          </a:bodyPr>
          <a:lstStyle/>
          <a:p>
            <a: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“Rejoice in hope, be patient in suffering and persevere in prayer” </a:t>
            </a:r>
            <a:b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b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r>
              <a:rPr lang="en-GB" sz="4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(Romans 12:12)</a:t>
            </a:r>
            <a:endParaRPr lang="en-GB" sz="4800" dirty="0">
              <a:solidFill>
                <a:srgbClr val="0070C0"/>
              </a:solidFill>
            </a:endParaRPr>
          </a:p>
        </p:txBody>
      </p:sp>
    </p:spTree>
    <p:extLst>
      <p:ext uri="{BB962C8B-B14F-4D97-AF65-F5344CB8AC3E}">
        <p14:creationId xmlns:p14="http://schemas.microsoft.com/office/powerpoint/2010/main" val="2063174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9E655-B3C4-4C74-BBC9-DEA4850231EE}"/>
              </a:ext>
            </a:extLst>
          </p:cNvPr>
          <p:cNvSpPr>
            <a:spLocks noGrp="1"/>
          </p:cNvSpPr>
          <p:nvPr>
            <p:ph type="ctrTitle"/>
          </p:nvPr>
        </p:nvSpPr>
        <p:spPr>
          <a:xfrm>
            <a:off x="1524000" y="2235200"/>
            <a:ext cx="9144000" cy="2387600"/>
          </a:xfrm>
        </p:spPr>
        <p:txBody>
          <a:bodyPr>
            <a:normAutofit fontScale="90000"/>
          </a:bodyPr>
          <a:lstStyle/>
          <a:p>
            <a:r>
              <a:rPr lang="en-GB" sz="4400" dirty="0">
                <a:solidFill>
                  <a:srgbClr val="0070C0"/>
                </a:solidFill>
                <a:latin typeface="Comic Sans MS" panose="030F0702030302020204" pitchFamily="66" charset="0"/>
                <a:ea typeface="Calibri" panose="020F0502020204030204" pitchFamily="34" charset="0"/>
                <a:cs typeface="Times New Roman" panose="02020603050405020304" pitchFamily="18" charset="0"/>
              </a:rPr>
              <a:t>‘</a:t>
            </a:r>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Hope does not disappoint, because God’s love has been poured into our hearts through the Holy Spirit that has been given to us.’</a:t>
            </a: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(Romans 5:1-2)</a:t>
            </a:r>
            <a:endParaRPr lang="en-GB" sz="13800" dirty="0">
              <a:solidFill>
                <a:srgbClr val="0070C0"/>
              </a:solidFill>
            </a:endParaRPr>
          </a:p>
        </p:txBody>
      </p:sp>
    </p:spTree>
    <p:extLst>
      <p:ext uri="{BB962C8B-B14F-4D97-AF65-F5344CB8AC3E}">
        <p14:creationId xmlns:p14="http://schemas.microsoft.com/office/powerpoint/2010/main" val="2008304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9E655-B3C4-4C74-BBC9-DEA4850231EE}"/>
              </a:ext>
            </a:extLst>
          </p:cNvPr>
          <p:cNvSpPr>
            <a:spLocks noGrp="1"/>
          </p:cNvSpPr>
          <p:nvPr>
            <p:ph type="ctrTitle"/>
          </p:nvPr>
        </p:nvSpPr>
        <p:spPr>
          <a:xfrm>
            <a:off x="1397000" y="2235200"/>
            <a:ext cx="9144000" cy="2387600"/>
          </a:xfrm>
        </p:spPr>
        <p:txBody>
          <a:bodyPr>
            <a:normAutofit fontScale="90000"/>
          </a:bodyPr>
          <a:lstStyle/>
          <a:p>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“May the God of hope fill you with all joy and peace as you trust in him, so that you may overflow with hope by the power of the Holy Spirit” </a:t>
            </a: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(Romans 15:13) </a:t>
            </a:r>
            <a:endParaRPr lang="en-GB" sz="13800" dirty="0">
              <a:solidFill>
                <a:srgbClr val="0070C0"/>
              </a:solidFill>
            </a:endParaRPr>
          </a:p>
        </p:txBody>
      </p:sp>
    </p:spTree>
    <p:extLst>
      <p:ext uri="{BB962C8B-B14F-4D97-AF65-F5344CB8AC3E}">
        <p14:creationId xmlns:p14="http://schemas.microsoft.com/office/powerpoint/2010/main" val="927740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9E655-B3C4-4C74-BBC9-DEA4850231EE}"/>
              </a:ext>
            </a:extLst>
          </p:cNvPr>
          <p:cNvSpPr>
            <a:spLocks noGrp="1"/>
          </p:cNvSpPr>
          <p:nvPr>
            <p:ph type="ctrTitle"/>
          </p:nvPr>
        </p:nvSpPr>
        <p:spPr>
          <a:xfrm>
            <a:off x="1524000" y="2858030"/>
            <a:ext cx="9144000" cy="2387600"/>
          </a:xfrm>
        </p:spPr>
        <p:txBody>
          <a:bodyPr>
            <a:normAutofit fontScale="90000"/>
          </a:bodyPr>
          <a:lstStyle/>
          <a:p>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“The Lord has sent me to bring good news to the oppressed, to bind up broken hearted, to proclaim liberty to the captives and release the prisoners, to proclaim the year of the Lord’s favour.” </a:t>
            </a: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b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br>
            <a:r>
              <a:rPr lang="en-GB" sz="44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(Isaiah 61:1-2)</a:t>
            </a:r>
            <a:endParaRPr lang="en-GB" sz="13800" dirty="0">
              <a:solidFill>
                <a:srgbClr val="0070C0"/>
              </a:solidFill>
            </a:endParaRPr>
          </a:p>
        </p:txBody>
      </p:sp>
    </p:spTree>
    <p:extLst>
      <p:ext uri="{BB962C8B-B14F-4D97-AF65-F5344CB8AC3E}">
        <p14:creationId xmlns:p14="http://schemas.microsoft.com/office/powerpoint/2010/main" val="2367993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424</TotalTime>
  <Words>466</Words>
  <Application>Microsoft Office PowerPoint</Application>
  <PresentationFormat>Widescreen</PresentationFormat>
  <Paragraphs>22</Paragraphs>
  <Slides>13</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Aptos Display</vt:lpstr>
      <vt:lpstr>Arial</vt:lpstr>
      <vt:lpstr>Century Gothic</vt:lpstr>
      <vt:lpstr>Comic Sans MS</vt:lpstr>
      <vt:lpstr>Montserrat</vt:lpstr>
      <vt:lpstr>Office Theme</vt:lpstr>
      <vt:lpstr>PowerPoint Presentation</vt:lpstr>
      <vt:lpstr>What do you notice?</vt:lpstr>
      <vt:lpstr>PowerPoint Presentation</vt:lpstr>
      <vt:lpstr>PowerPoint Presentation</vt:lpstr>
      <vt:lpstr>PowerPoint Presentation</vt:lpstr>
      <vt:lpstr>PowerPoint Presentation</vt:lpstr>
      <vt:lpstr>‘Hope in the Lord! Take heart and hope in the Lord!’  (Psalm 27:14)</vt:lpstr>
      <vt:lpstr>“Peacemakers will be called children of God”   (Matthew 5:9)</vt:lpstr>
      <vt:lpstr>“I was a stranger and you welcomed me for just as you did it to one of the least of these brothers and sisters you did it to me”   (Matthew 25:35.40)</vt:lpstr>
      <vt:lpstr>“Rejoice in hope, be patient in suffering and persevere in prayer”   (Romans 12:12)</vt:lpstr>
      <vt:lpstr>‘Hope does not disappoint, because God’s love has been poured into our hearts through the Holy Spirit that has been given to us.’  (Romans 5:1-2)</vt:lpstr>
      <vt:lpstr>“May the God of hope fill you with all joy and peace as you trust in him, so that you may overflow with hope by the power of the Holy Spirit”   (Romans 15:13) </vt:lpstr>
      <vt:lpstr>“The Lord has sent me to bring good news to the oppressed, to bind up broken hearted, to proclaim liberty to the captives and release the prisoners, to proclaim the year of the Lord’s favour.”   (Isaiah 61:1-2)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Bailey</dc:creator>
  <cp:lastModifiedBy>Joe Bridgewater</cp:lastModifiedBy>
  <cp:revision>3</cp:revision>
  <dcterms:created xsi:type="dcterms:W3CDTF">2024-10-02T10:14:29Z</dcterms:created>
  <dcterms:modified xsi:type="dcterms:W3CDTF">2025-01-21T16:56:31Z</dcterms:modified>
</cp:coreProperties>
</file>