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35"/>
  </p:notesMasterIdLst>
  <p:handoutMasterIdLst>
    <p:handoutMasterId r:id="rId36"/>
  </p:handoutMasterIdLst>
  <p:sldIdLst>
    <p:sldId id="572" r:id="rId5"/>
    <p:sldId id="573" r:id="rId6"/>
    <p:sldId id="257" r:id="rId7"/>
    <p:sldId id="601" r:id="rId8"/>
    <p:sldId id="609" r:id="rId9"/>
    <p:sldId id="610" r:id="rId10"/>
    <p:sldId id="611" r:id="rId11"/>
    <p:sldId id="612" r:id="rId12"/>
    <p:sldId id="648" r:id="rId13"/>
    <p:sldId id="613" r:id="rId14"/>
    <p:sldId id="614" r:id="rId15"/>
    <p:sldId id="615" r:id="rId16"/>
    <p:sldId id="651" r:id="rId17"/>
    <p:sldId id="653" r:id="rId18"/>
    <p:sldId id="618" r:id="rId19"/>
    <p:sldId id="620" r:id="rId20"/>
    <p:sldId id="621" r:id="rId21"/>
    <p:sldId id="622" r:id="rId22"/>
    <p:sldId id="623" r:id="rId23"/>
    <p:sldId id="629" r:id="rId24"/>
    <p:sldId id="630" r:id="rId25"/>
    <p:sldId id="631" r:id="rId26"/>
    <p:sldId id="638" r:id="rId27"/>
    <p:sldId id="635" r:id="rId28"/>
    <p:sldId id="639" r:id="rId29"/>
    <p:sldId id="642" r:id="rId30"/>
    <p:sldId id="646" r:id="rId31"/>
    <p:sldId id="660" r:id="rId32"/>
    <p:sldId id="278" r:id="rId33"/>
    <p:sldId id="281" r:id="rId34"/>
  </p:sldIdLst>
  <p:sldSz cx="9144000" cy="6858000" type="screen4x3"/>
  <p:notesSz cx="6797675" cy="9926638"/>
  <p:embeddedFontLst>
    <p:embeddedFont>
      <p:font typeface="Aharoni" panose="02010803020104030203" pitchFamily="2" charset="-79"/>
      <p:bold r:id="rId37"/>
    </p:embeddedFont>
    <p:embeddedFont>
      <p:font typeface="Berlin Sans FB Demi" panose="020E0802020502020306" pitchFamily="34" charset="0"/>
      <p:bold r:id="rId38"/>
    </p:embeddedFont>
    <p:embeddedFont>
      <p:font typeface="Calibri" panose="020F0502020204030204" pitchFamily="34" charset="0"/>
      <p:regular r:id="rId39"/>
      <p:bold r:id="rId40"/>
      <p:italic r:id="rId41"/>
      <p:boldItalic r:id="rId42"/>
    </p:embeddedFont>
    <p:embeddedFont>
      <p:font typeface="Cambria" panose="02040503050406030204" pitchFamily="18" charset="0"/>
      <p:regular r:id="rId43"/>
      <p:bold r:id="rId44"/>
      <p:italic r:id="rId45"/>
      <p:boldItalic r:id="rId46"/>
    </p:embeddedFont>
    <p:embeddedFont>
      <p:font typeface="Comic Sans MS" panose="030F0702030302020204" pitchFamily="66" charset="0"/>
      <p:regular r:id="rId47"/>
      <p:bold r:id="rId48"/>
      <p:italic r:id="rId49"/>
      <p:boldItalic r:id="rId50"/>
    </p:embeddedFont>
    <p:embeddedFont>
      <p:font typeface="Garamond" panose="02020404030301010803" pitchFamily="18" charset="0"/>
      <p:regular r:id="rId51"/>
      <p:bold r:id="rId52"/>
      <p:italic r:id="rId53"/>
    </p:embeddedFont>
  </p:embeddedFontLst>
  <p:defaultTextStyle>
    <a:defPPr>
      <a:defRPr lang="en-GB"/>
    </a:defPPr>
    <a:lvl1pPr algn="ctr" rtl="0" fontAlgn="base">
      <a:spcBef>
        <a:spcPct val="0"/>
      </a:spcBef>
      <a:spcAft>
        <a:spcPct val="0"/>
      </a:spcAft>
      <a:defRPr sz="2400" b="1" kern="1200">
        <a:solidFill>
          <a:schemeClr val="bg1"/>
        </a:solidFill>
        <a:latin typeface="Garamond" pitchFamily="18" charset="0"/>
        <a:ea typeface="+mn-ea"/>
        <a:cs typeface="Arial" charset="0"/>
      </a:defRPr>
    </a:lvl1pPr>
    <a:lvl2pPr marL="457200" algn="ctr" rtl="0" fontAlgn="base">
      <a:spcBef>
        <a:spcPct val="0"/>
      </a:spcBef>
      <a:spcAft>
        <a:spcPct val="0"/>
      </a:spcAft>
      <a:defRPr sz="2400" b="1" kern="1200">
        <a:solidFill>
          <a:schemeClr val="bg1"/>
        </a:solidFill>
        <a:latin typeface="Garamond" pitchFamily="18" charset="0"/>
        <a:ea typeface="+mn-ea"/>
        <a:cs typeface="Arial" charset="0"/>
      </a:defRPr>
    </a:lvl2pPr>
    <a:lvl3pPr marL="914400" algn="ctr" rtl="0" fontAlgn="base">
      <a:spcBef>
        <a:spcPct val="0"/>
      </a:spcBef>
      <a:spcAft>
        <a:spcPct val="0"/>
      </a:spcAft>
      <a:defRPr sz="2400" b="1" kern="1200">
        <a:solidFill>
          <a:schemeClr val="bg1"/>
        </a:solidFill>
        <a:latin typeface="Garamond" pitchFamily="18" charset="0"/>
        <a:ea typeface="+mn-ea"/>
        <a:cs typeface="Arial" charset="0"/>
      </a:defRPr>
    </a:lvl3pPr>
    <a:lvl4pPr marL="1371600" algn="ctr" rtl="0" fontAlgn="base">
      <a:spcBef>
        <a:spcPct val="0"/>
      </a:spcBef>
      <a:spcAft>
        <a:spcPct val="0"/>
      </a:spcAft>
      <a:defRPr sz="2400" b="1" kern="1200">
        <a:solidFill>
          <a:schemeClr val="bg1"/>
        </a:solidFill>
        <a:latin typeface="Garamond" pitchFamily="18" charset="0"/>
        <a:ea typeface="+mn-ea"/>
        <a:cs typeface="Arial" charset="0"/>
      </a:defRPr>
    </a:lvl4pPr>
    <a:lvl5pPr marL="1828800" algn="ctr" rtl="0" fontAlgn="base">
      <a:spcBef>
        <a:spcPct val="0"/>
      </a:spcBef>
      <a:spcAft>
        <a:spcPct val="0"/>
      </a:spcAft>
      <a:defRPr sz="2400" b="1" kern="1200">
        <a:solidFill>
          <a:schemeClr val="bg1"/>
        </a:solidFill>
        <a:latin typeface="Garamond" pitchFamily="18" charset="0"/>
        <a:ea typeface="+mn-ea"/>
        <a:cs typeface="Arial" charset="0"/>
      </a:defRPr>
    </a:lvl5pPr>
    <a:lvl6pPr marL="2286000" algn="l" defTabSz="914400" rtl="0" eaLnBrk="1" latinLnBrk="0" hangingPunct="1">
      <a:defRPr sz="2400" b="1" kern="1200">
        <a:solidFill>
          <a:schemeClr val="bg1"/>
        </a:solidFill>
        <a:latin typeface="Garamond" pitchFamily="18" charset="0"/>
        <a:ea typeface="+mn-ea"/>
        <a:cs typeface="Arial" charset="0"/>
      </a:defRPr>
    </a:lvl6pPr>
    <a:lvl7pPr marL="2743200" algn="l" defTabSz="914400" rtl="0" eaLnBrk="1" latinLnBrk="0" hangingPunct="1">
      <a:defRPr sz="2400" b="1" kern="1200">
        <a:solidFill>
          <a:schemeClr val="bg1"/>
        </a:solidFill>
        <a:latin typeface="Garamond" pitchFamily="18" charset="0"/>
        <a:ea typeface="+mn-ea"/>
        <a:cs typeface="Arial" charset="0"/>
      </a:defRPr>
    </a:lvl7pPr>
    <a:lvl8pPr marL="3200400" algn="l" defTabSz="914400" rtl="0" eaLnBrk="1" latinLnBrk="0" hangingPunct="1">
      <a:defRPr sz="2400" b="1" kern="1200">
        <a:solidFill>
          <a:schemeClr val="bg1"/>
        </a:solidFill>
        <a:latin typeface="Garamond" pitchFamily="18" charset="0"/>
        <a:ea typeface="+mn-ea"/>
        <a:cs typeface="Arial" charset="0"/>
      </a:defRPr>
    </a:lvl8pPr>
    <a:lvl9pPr marL="3657600" algn="l" defTabSz="914400" rtl="0" eaLnBrk="1" latinLnBrk="0" hangingPunct="1">
      <a:defRPr sz="2400" b="1" kern="1200">
        <a:solidFill>
          <a:schemeClr val="bg1"/>
        </a:solidFill>
        <a:latin typeface="Garamond" pitchFamily="18"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65FE"/>
    <a:srgbClr val="FF0000"/>
    <a:srgbClr val="00003A"/>
    <a:srgbClr val="00003E"/>
    <a:srgbClr val="FF66FF"/>
    <a:srgbClr val="FFFFE3"/>
    <a:srgbClr val="FFF0F0"/>
    <a:srgbClr val="990000"/>
    <a:srgbClr val="FF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80" d="100"/>
          <a:sy n="80" d="100"/>
        </p:scale>
        <p:origin x="904" y="4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1" d="100"/>
          <a:sy n="51" d="100"/>
        </p:scale>
        <p:origin x="-3006" y="-108"/>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3.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6.xml"/><Relationship Id="rId41" Type="http://schemas.openxmlformats.org/officeDocument/2006/relationships/font" Target="fonts/font5.fntdata"/><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49" Type="http://schemas.openxmlformats.org/officeDocument/2006/relationships/font" Target="fonts/font13.fntdata"/><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8.fntdata"/><Relationship Id="rId52" Type="http://schemas.openxmlformats.org/officeDocument/2006/relationships/font" Target="fonts/font16.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 Bridgewater" userId="6dda0a41-8774-4192-8590-bde1aa0d073d" providerId="ADAL" clId="{7DDF7F9D-C114-455E-8683-66E446CFA744}"/>
    <pc:docChg chg="custSel delSld modSld">
      <pc:chgData name="Joe Bridgewater" userId="6dda0a41-8774-4192-8590-bde1aa0d073d" providerId="ADAL" clId="{7DDF7F9D-C114-455E-8683-66E446CFA744}" dt="2024-03-11T21:19:00.330" v="151" actId="2696"/>
      <pc:docMkLst>
        <pc:docMk/>
      </pc:docMkLst>
      <pc:sldChg chg="addSp delSp modSp mod">
        <pc:chgData name="Joe Bridgewater" userId="6dda0a41-8774-4192-8590-bde1aa0d073d" providerId="ADAL" clId="{7DDF7F9D-C114-455E-8683-66E446CFA744}" dt="2024-03-11T21:15:54.155" v="74" actId="1076"/>
        <pc:sldMkLst>
          <pc:docMk/>
          <pc:sldMk cId="3634459745" sldId="278"/>
        </pc:sldMkLst>
        <pc:spChg chg="del">
          <ac:chgData name="Joe Bridgewater" userId="6dda0a41-8774-4192-8590-bde1aa0d073d" providerId="ADAL" clId="{7DDF7F9D-C114-455E-8683-66E446CFA744}" dt="2024-03-11T21:15:19.755" v="43" actId="478"/>
          <ac:spMkLst>
            <pc:docMk/>
            <pc:sldMk cId="3634459745" sldId="278"/>
            <ac:spMk id="2" creationId="{00000000-0000-0000-0000-000000000000}"/>
          </ac:spMkLst>
        </pc:spChg>
        <pc:spChg chg="mod">
          <ac:chgData name="Joe Bridgewater" userId="6dda0a41-8774-4192-8590-bde1aa0d073d" providerId="ADAL" clId="{7DDF7F9D-C114-455E-8683-66E446CFA744}" dt="2024-03-11T21:15:50.309" v="73" actId="1076"/>
          <ac:spMkLst>
            <pc:docMk/>
            <pc:sldMk cId="3634459745" sldId="278"/>
            <ac:spMk id="13" creationId="{9969F4FB-FB1E-4759-9BF6-FC2CE9CA05CF}"/>
          </ac:spMkLst>
        </pc:spChg>
        <pc:graphicFrameChg chg="add mod">
          <ac:chgData name="Joe Bridgewater" userId="6dda0a41-8774-4192-8590-bde1aa0d073d" providerId="ADAL" clId="{7DDF7F9D-C114-455E-8683-66E446CFA744}" dt="2024-03-11T21:15:54.155" v="74" actId="1076"/>
          <ac:graphicFrameMkLst>
            <pc:docMk/>
            <pc:sldMk cId="3634459745" sldId="278"/>
            <ac:graphicFrameMk id="5" creationId="{82512EE0-35C5-43A9-8437-1178E9D804E7}"/>
          </ac:graphicFrameMkLst>
        </pc:graphicFrameChg>
        <pc:picChg chg="del">
          <ac:chgData name="Joe Bridgewater" userId="6dda0a41-8774-4192-8590-bde1aa0d073d" providerId="ADAL" clId="{7DDF7F9D-C114-455E-8683-66E446CFA744}" dt="2024-03-11T21:14:48.448" v="41" actId="478"/>
          <ac:picMkLst>
            <pc:docMk/>
            <pc:sldMk cId="3634459745" sldId="278"/>
            <ac:picMk id="14" creationId="{4F1E5B72-0C08-4BAF-A92B-5F5BE2E66696}"/>
          </ac:picMkLst>
        </pc:picChg>
      </pc:sldChg>
      <pc:sldChg chg="modSp mod">
        <pc:chgData name="Joe Bridgewater" userId="6dda0a41-8774-4192-8590-bde1aa0d073d" providerId="ADAL" clId="{7DDF7F9D-C114-455E-8683-66E446CFA744}" dt="2024-03-11T21:17:35.713" v="148" actId="5793"/>
        <pc:sldMkLst>
          <pc:docMk/>
          <pc:sldMk cId="272784641" sldId="281"/>
        </pc:sldMkLst>
        <pc:spChg chg="mod">
          <ac:chgData name="Joe Bridgewater" userId="6dda0a41-8774-4192-8590-bde1aa0d073d" providerId="ADAL" clId="{7DDF7F9D-C114-455E-8683-66E446CFA744}" dt="2024-03-11T21:17:35.713" v="148" actId="5793"/>
          <ac:spMkLst>
            <pc:docMk/>
            <pc:sldMk cId="272784641" sldId="281"/>
            <ac:spMk id="3" creationId="{00000000-0000-0000-0000-000000000000}"/>
          </ac:spMkLst>
        </pc:spChg>
        <pc:spChg chg="mod">
          <ac:chgData name="Joe Bridgewater" userId="6dda0a41-8774-4192-8590-bde1aa0d073d" providerId="ADAL" clId="{7DDF7F9D-C114-455E-8683-66E446CFA744}" dt="2024-03-11T21:17:28.778" v="145" actId="1076"/>
          <ac:spMkLst>
            <pc:docMk/>
            <pc:sldMk cId="272784641" sldId="281"/>
            <ac:spMk id="4" creationId="{00000000-0000-0000-0000-000000000000}"/>
          </ac:spMkLst>
        </pc:spChg>
        <pc:picChg chg="mod">
          <ac:chgData name="Joe Bridgewater" userId="6dda0a41-8774-4192-8590-bde1aa0d073d" providerId="ADAL" clId="{7DDF7F9D-C114-455E-8683-66E446CFA744}" dt="2024-03-11T21:17:23.977" v="144" actId="1076"/>
          <ac:picMkLst>
            <pc:docMk/>
            <pc:sldMk cId="272784641" sldId="281"/>
            <ac:picMk id="5" creationId="{00000000-0000-0000-0000-000000000000}"/>
          </ac:picMkLst>
        </pc:picChg>
        <pc:picChg chg="mod">
          <ac:chgData name="Joe Bridgewater" userId="6dda0a41-8774-4192-8590-bde1aa0d073d" providerId="ADAL" clId="{7DDF7F9D-C114-455E-8683-66E446CFA744}" dt="2024-03-11T21:17:21.313" v="143" actId="1076"/>
          <ac:picMkLst>
            <pc:docMk/>
            <pc:sldMk cId="272784641" sldId="281"/>
            <ac:picMk id="6" creationId="{00000000-0000-0000-0000-000000000000}"/>
          </ac:picMkLst>
        </pc:picChg>
      </pc:sldChg>
      <pc:sldChg chg="modSp mod">
        <pc:chgData name="Joe Bridgewater" userId="6dda0a41-8774-4192-8590-bde1aa0d073d" providerId="ADAL" clId="{7DDF7F9D-C114-455E-8683-66E446CFA744}" dt="2024-03-11T21:14:31.884" v="40" actId="20577"/>
        <pc:sldMkLst>
          <pc:docMk/>
          <pc:sldMk cId="664111643" sldId="572"/>
        </pc:sldMkLst>
        <pc:spChg chg="mod">
          <ac:chgData name="Joe Bridgewater" userId="6dda0a41-8774-4192-8590-bde1aa0d073d" providerId="ADAL" clId="{7DDF7F9D-C114-455E-8683-66E446CFA744}" dt="2024-03-11T21:14:23.118" v="28" actId="20577"/>
          <ac:spMkLst>
            <pc:docMk/>
            <pc:sldMk cId="664111643" sldId="572"/>
            <ac:spMk id="2" creationId="{00000000-0000-0000-0000-000000000000}"/>
          </ac:spMkLst>
        </pc:spChg>
        <pc:spChg chg="mod">
          <ac:chgData name="Joe Bridgewater" userId="6dda0a41-8774-4192-8590-bde1aa0d073d" providerId="ADAL" clId="{7DDF7F9D-C114-455E-8683-66E446CFA744}" dt="2024-03-11T21:14:31.884" v="40" actId="20577"/>
          <ac:spMkLst>
            <pc:docMk/>
            <pc:sldMk cId="664111643" sldId="572"/>
            <ac:spMk id="3" creationId="{00000000-0000-0000-0000-000000000000}"/>
          </ac:spMkLst>
        </pc:spChg>
      </pc:sldChg>
      <pc:sldChg chg="modSp mod">
        <pc:chgData name="Joe Bridgewater" userId="6dda0a41-8774-4192-8590-bde1aa0d073d" providerId="ADAL" clId="{7DDF7F9D-C114-455E-8683-66E446CFA744}" dt="2024-03-11T21:18:30.804" v="150" actId="1076"/>
        <pc:sldMkLst>
          <pc:docMk/>
          <pc:sldMk cId="2836226556" sldId="573"/>
        </pc:sldMkLst>
        <pc:spChg chg="mod">
          <ac:chgData name="Joe Bridgewater" userId="6dda0a41-8774-4192-8590-bde1aa0d073d" providerId="ADAL" clId="{7DDF7F9D-C114-455E-8683-66E446CFA744}" dt="2024-03-11T21:18:30.804" v="150" actId="1076"/>
          <ac:spMkLst>
            <pc:docMk/>
            <pc:sldMk cId="2836226556" sldId="573"/>
            <ac:spMk id="2" creationId="{00000000-0000-0000-0000-000000000000}"/>
          </ac:spMkLst>
        </pc:spChg>
        <pc:picChg chg="mod">
          <ac:chgData name="Joe Bridgewater" userId="6dda0a41-8774-4192-8590-bde1aa0d073d" providerId="ADAL" clId="{7DDF7F9D-C114-455E-8683-66E446CFA744}" dt="2024-03-11T21:18:24.837" v="149" actId="1076"/>
          <ac:picMkLst>
            <pc:docMk/>
            <pc:sldMk cId="2836226556" sldId="573"/>
            <ac:picMk id="8" creationId="{00000000-0000-0000-0000-000000000000}"/>
          </ac:picMkLst>
        </pc:picChg>
      </pc:sldChg>
      <pc:sldChg chg="del">
        <pc:chgData name="Joe Bridgewater" userId="6dda0a41-8774-4192-8590-bde1aa0d073d" providerId="ADAL" clId="{7DDF7F9D-C114-455E-8683-66E446CFA744}" dt="2024-03-11T21:19:00.330" v="151" actId="2696"/>
        <pc:sldMkLst>
          <pc:docMk/>
          <pc:sldMk cId="1321721818" sldId="602"/>
        </pc:sldMkLst>
      </pc:sldChg>
      <pc:sldChg chg="modSp mod">
        <pc:chgData name="Joe Bridgewater" userId="6dda0a41-8774-4192-8590-bde1aa0d073d" providerId="ADAL" clId="{7DDF7F9D-C114-455E-8683-66E446CFA744}" dt="2024-03-11T21:16:59.695" v="139" actId="1076"/>
        <pc:sldMkLst>
          <pc:docMk/>
          <pc:sldMk cId="3333092336" sldId="646"/>
        </pc:sldMkLst>
        <pc:spChg chg="mod">
          <ac:chgData name="Joe Bridgewater" userId="6dda0a41-8774-4192-8590-bde1aa0d073d" providerId="ADAL" clId="{7DDF7F9D-C114-455E-8683-66E446CFA744}" dt="2024-03-11T21:16:59.695" v="139" actId="1076"/>
          <ac:spMkLst>
            <pc:docMk/>
            <pc:sldMk cId="3333092336" sldId="646"/>
            <ac:spMk id="4"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332"/>
          </a:xfrm>
          <a:prstGeom prst="rect">
            <a:avLst/>
          </a:prstGeom>
        </p:spPr>
        <p:txBody>
          <a:bodyPr vert="horz" lIns="91438" tIns="45718" rIns="91438" bIns="45718"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38" tIns="45718" rIns="91438" bIns="45718" rtlCol="0"/>
          <a:lstStyle>
            <a:lvl1pPr algn="r">
              <a:defRPr sz="1200"/>
            </a:lvl1pPr>
          </a:lstStyle>
          <a:p>
            <a:fld id="{2BE54DBC-C5B8-49F5-BB68-CD7E5A805554}" type="datetimeFigureOut">
              <a:rPr lang="en-GB" smtClean="0"/>
              <a:t>11/03/2024</a:t>
            </a:fld>
            <a:endParaRPr lang="en-GB"/>
          </a:p>
        </p:txBody>
      </p:sp>
      <p:sp>
        <p:nvSpPr>
          <p:cNvPr id="4" name="Footer Placeholder 3"/>
          <p:cNvSpPr>
            <a:spLocks noGrp="1"/>
          </p:cNvSpPr>
          <p:nvPr>
            <p:ph type="ftr" sz="quarter" idx="2"/>
          </p:nvPr>
        </p:nvSpPr>
        <p:spPr>
          <a:xfrm>
            <a:off x="2" y="9428583"/>
            <a:ext cx="2945659" cy="496332"/>
          </a:xfrm>
          <a:prstGeom prst="rect">
            <a:avLst/>
          </a:prstGeom>
        </p:spPr>
        <p:txBody>
          <a:bodyPr vert="horz" lIns="91438" tIns="45718" rIns="91438" bIns="45718"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38" tIns="45718" rIns="91438" bIns="45718" rtlCol="0" anchor="b"/>
          <a:lstStyle>
            <a:lvl1pPr algn="r">
              <a:defRPr sz="1200"/>
            </a:lvl1pPr>
          </a:lstStyle>
          <a:p>
            <a:fld id="{FA8D8619-1DBA-4237-8616-6A2044D96DF3}" type="slidenum">
              <a:rPr lang="en-GB" smtClean="0"/>
              <a:t>‹#›</a:t>
            </a:fld>
            <a:endParaRPr lang="en-GB"/>
          </a:p>
        </p:txBody>
      </p:sp>
    </p:spTree>
    <p:extLst>
      <p:ext uri="{BB962C8B-B14F-4D97-AF65-F5344CB8AC3E}">
        <p14:creationId xmlns:p14="http://schemas.microsoft.com/office/powerpoint/2010/main" val="29965947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2" y="0"/>
            <a:ext cx="2945659" cy="496332"/>
          </a:xfrm>
          <a:prstGeom prst="rect">
            <a:avLst/>
          </a:prstGeom>
          <a:noFill/>
          <a:ln w="9525">
            <a:noFill/>
            <a:miter lim="800000"/>
            <a:headEnd/>
            <a:tailEnd/>
          </a:ln>
          <a:effectLst/>
        </p:spPr>
        <p:txBody>
          <a:bodyPr vert="horz" wrap="square" lIns="91438" tIns="45718" rIns="91438" bIns="45718" numCol="1" anchor="t" anchorCtr="0" compatLnSpc="1">
            <a:prstTxWarp prst="textNoShape">
              <a:avLst/>
            </a:prstTxWarp>
          </a:bodyPr>
          <a:lstStyle>
            <a:lvl1pPr algn="l">
              <a:defRPr sz="1200" b="0">
                <a:solidFill>
                  <a:schemeClr val="tx1"/>
                </a:solidFill>
                <a:latin typeface="Arial" charset="0"/>
              </a:defRPr>
            </a:lvl1pPr>
          </a:lstStyle>
          <a:p>
            <a:endParaRPr lang="en-US"/>
          </a:p>
        </p:txBody>
      </p:sp>
      <p:sp>
        <p:nvSpPr>
          <p:cNvPr id="2051"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38" tIns="45718" rIns="91438" bIns="45718" numCol="1" anchor="t" anchorCtr="0" compatLnSpc="1">
            <a:prstTxWarp prst="textNoShape">
              <a:avLst/>
            </a:prstTxWarp>
          </a:bodyPr>
          <a:lstStyle>
            <a:lvl1pPr algn="r">
              <a:defRPr sz="1200" b="0">
                <a:solidFill>
                  <a:schemeClr val="tx1"/>
                </a:solidFill>
                <a:latin typeface="Arial" charset="0"/>
              </a:defRPr>
            </a:lvl1pPr>
          </a:lstStyle>
          <a:p>
            <a:endParaRPr lang="en-US"/>
          </a:p>
        </p:txBody>
      </p:sp>
      <p:sp>
        <p:nvSpPr>
          <p:cNvPr id="2052"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p:spPr>
      </p:sp>
      <p:sp>
        <p:nvSpPr>
          <p:cNvPr id="2053" name="Rectangle 5"/>
          <p:cNvSpPr>
            <a:spLocks noGrp="1" noChangeArrowheads="1"/>
          </p:cNvSpPr>
          <p:nvPr>
            <p:ph type="body" sz="quarter" idx="3"/>
          </p:nvPr>
        </p:nvSpPr>
        <p:spPr bwMode="auto">
          <a:xfrm>
            <a:off x="679768" y="4715155"/>
            <a:ext cx="5438140" cy="4466987"/>
          </a:xfrm>
          <a:prstGeom prst="rect">
            <a:avLst/>
          </a:prstGeom>
          <a:noFill/>
          <a:ln w="9525">
            <a:noFill/>
            <a:miter lim="800000"/>
            <a:headEnd/>
            <a:tailEnd/>
          </a:ln>
          <a:effectLst/>
        </p:spPr>
        <p:txBody>
          <a:bodyPr vert="horz" wrap="square" lIns="91438" tIns="45718" rIns="91438" bIns="4571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54" name="Rectangle 6"/>
          <p:cNvSpPr>
            <a:spLocks noGrp="1" noChangeArrowheads="1"/>
          </p:cNvSpPr>
          <p:nvPr>
            <p:ph type="ftr" sz="quarter" idx="4"/>
          </p:nvPr>
        </p:nvSpPr>
        <p:spPr bwMode="auto">
          <a:xfrm>
            <a:off x="2" y="9428583"/>
            <a:ext cx="2945659" cy="496332"/>
          </a:xfrm>
          <a:prstGeom prst="rect">
            <a:avLst/>
          </a:prstGeom>
          <a:noFill/>
          <a:ln w="9525">
            <a:noFill/>
            <a:miter lim="800000"/>
            <a:headEnd/>
            <a:tailEnd/>
          </a:ln>
          <a:effectLst/>
        </p:spPr>
        <p:txBody>
          <a:bodyPr vert="horz" wrap="square" lIns="91438" tIns="45718" rIns="91438" bIns="45718" numCol="1" anchor="b" anchorCtr="0" compatLnSpc="1">
            <a:prstTxWarp prst="textNoShape">
              <a:avLst/>
            </a:prstTxWarp>
          </a:bodyPr>
          <a:lstStyle>
            <a:lvl1pPr algn="l">
              <a:defRPr sz="1200" b="0">
                <a:solidFill>
                  <a:schemeClr val="tx1"/>
                </a:solidFill>
                <a:latin typeface="Arial" charset="0"/>
              </a:defRPr>
            </a:lvl1pPr>
          </a:lstStyle>
          <a:p>
            <a:endParaRPr lang="en-US"/>
          </a:p>
        </p:txBody>
      </p:sp>
      <p:sp>
        <p:nvSpPr>
          <p:cNvPr id="2055"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38" tIns="45718" rIns="91438" bIns="45718" numCol="1" anchor="b" anchorCtr="0" compatLnSpc="1">
            <a:prstTxWarp prst="textNoShape">
              <a:avLst/>
            </a:prstTxWarp>
          </a:bodyPr>
          <a:lstStyle>
            <a:lvl1pPr algn="r">
              <a:defRPr sz="1200" b="0">
                <a:solidFill>
                  <a:schemeClr val="tx1"/>
                </a:solidFill>
                <a:latin typeface="Arial" charset="0"/>
              </a:defRPr>
            </a:lvl1pPr>
          </a:lstStyle>
          <a:p>
            <a:fld id="{18FCB977-DB96-43F4-914F-910A71B040E5}" type="slidenum">
              <a:rPr lang="en-US"/>
              <a:pPr/>
              <a:t>‹#›</a:t>
            </a:fld>
            <a:endParaRPr lang="en-US"/>
          </a:p>
        </p:txBody>
      </p:sp>
    </p:spTree>
    <p:extLst>
      <p:ext uri="{BB962C8B-B14F-4D97-AF65-F5344CB8AC3E}">
        <p14:creationId xmlns:p14="http://schemas.microsoft.com/office/powerpoint/2010/main" val="17189416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We begin our celebration with the INTRODUCTORY RITE.  The following 5 slides are about what we do in this introductory part.</a:t>
            </a:r>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1E93648-2BE6-45D7-8FBC-A26E9DC400D5}" type="slidenum">
              <a:rPr lang="en-GB" altLang="en-US" smtClean="0">
                <a:latin typeface="Calibri" panose="020F0502020204030204" pitchFamily="34" charset="0"/>
              </a:rPr>
              <a:pPr/>
              <a:t>4</a:t>
            </a:fld>
            <a:endParaRPr lang="en-GB" altLang="en-US">
              <a:latin typeface="Calibri" panose="020F0502020204030204" pitchFamily="34" charset="0"/>
            </a:endParaRPr>
          </a:p>
        </p:txBody>
      </p:sp>
    </p:spTree>
    <p:extLst>
      <p:ext uri="{BB962C8B-B14F-4D97-AF65-F5344CB8AC3E}">
        <p14:creationId xmlns:p14="http://schemas.microsoft.com/office/powerpoint/2010/main" val="4075406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We start by making the sign of the cross.  This is led by the priest, a very special person: the celebrant.  We all make the sign of the cross with him as he calls the names of the Father, the Son and the Holy Spirit.  Together well all then answer our AMEN. </a:t>
            </a:r>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2200F1-FE98-4FA0-9921-279D254660DD}" type="slidenum">
              <a:rPr lang="en-GB" altLang="en-US" smtClean="0">
                <a:latin typeface="Calibri" panose="020F0502020204030204" pitchFamily="34" charset="0"/>
              </a:rPr>
              <a:pPr/>
              <a:t>5</a:t>
            </a:fld>
            <a:endParaRPr lang="en-GB" altLang="en-US">
              <a:latin typeface="Calibri" panose="020F0502020204030204" pitchFamily="34" charset="0"/>
            </a:endParaRPr>
          </a:p>
        </p:txBody>
      </p:sp>
    </p:spTree>
    <p:extLst>
      <p:ext uri="{BB962C8B-B14F-4D97-AF65-F5344CB8AC3E}">
        <p14:creationId xmlns:p14="http://schemas.microsoft.com/office/powerpoint/2010/main" val="360545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At the PENITENTIAL RITE we think of our sins and CONFESS before God and everyone gathered that we failed in different ways (thoughts, words, deeds) and we show we are sorry.  We ask God’s Mercy and we also ask all others gathered in church to pray for us. </a:t>
            </a:r>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68E54CB-A26E-495F-9871-EE90CCC44D8E}" type="slidenum">
              <a:rPr lang="en-GB" altLang="en-US" smtClean="0">
                <a:latin typeface="Calibri" panose="020F0502020204030204" pitchFamily="34" charset="0"/>
              </a:rPr>
              <a:pPr/>
              <a:t>6</a:t>
            </a:fld>
            <a:endParaRPr lang="en-GB" altLang="en-US">
              <a:latin typeface="Calibri" panose="020F0502020204030204" pitchFamily="34" charset="0"/>
            </a:endParaRPr>
          </a:p>
        </p:txBody>
      </p:sp>
    </p:spTree>
    <p:extLst>
      <p:ext uri="{BB962C8B-B14F-4D97-AF65-F5344CB8AC3E}">
        <p14:creationId xmlns:p14="http://schemas.microsoft.com/office/powerpoint/2010/main" val="1868391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GLORIA is a prayer of praise to God.  We praise him and give him glory to honour him and acknowledge how great he is.  We also praise him for all that he does for us or has given us. </a:t>
            </a: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6DB9C76-FA18-4531-BF87-93F434A3B234}" type="slidenum">
              <a:rPr lang="en-GB" altLang="en-US" smtClean="0">
                <a:latin typeface="Calibri" panose="020F0502020204030204" pitchFamily="34" charset="0"/>
              </a:rPr>
              <a:pPr/>
              <a:t>7</a:t>
            </a:fld>
            <a:endParaRPr lang="en-GB" altLang="en-US">
              <a:latin typeface="Calibri" panose="020F0502020204030204" pitchFamily="34" charset="0"/>
            </a:endParaRPr>
          </a:p>
        </p:txBody>
      </p:sp>
    </p:spTree>
    <p:extLst>
      <p:ext uri="{BB962C8B-B14F-4D97-AF65-F5344CB8AC3E}">
        <p14:creationId xmlns:p14="http://schemas.microsoft.com/office/powerpoint/2010/main" val="1679662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OPENING PRAYER is a short prayer which concludes this first part of the Liturgy of the Mass.  It is read by the priest and it is usually related to the readings and the main theme of the celebration of that mass whether it is a Sunday or any other day.  This opening prayer is sometimes also called ‘The Collect’ prayer. </a:t>
            </a:r>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5E43E71-159C-4985-8C40-EBFAEB7E6C06}" type="slidenum">
              <a:rPr lang="en-GB" altLang="en-US" smtClean="0">
                <a:latin typeface="Calibri" panose="020F0502020204030204" pitchFamily="34" charset="0"/>
              </a:rPr>
              <a:pPr/>
              <a:t>8</a:t>
            </a:fld>
            <a:endParaRPr lang="en-GB" altLang="en-US">
              <a:latin typeface="Calibri" panose="020F0502020204030204" pitchFamily="34" charset="0"/>
            </a:endParaRPr>
          </a:p>
        </p:txBody>
      </p:sp>
    </p:spTree>
    <p:extLst>
      <p:ext uri="{BB962C8B-B14F-4D97-AF65-F5344CB8AC3E}">
        <p14:creationId xmlns:p14="http://schemas.microsoft.com/office/powerpoint/2010/main" val="40801210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The LITURGY OF THE WORD is the first main part of the Mass and comes after the Introductory Rite. We now sit to LISTEN to God’s word through readings from different parts of the Bible.  The coming slides look at each of these readings etc. </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3CDE7B-06C7-4990-AD28-11B9C76011A4}" type="slidenum">
              <a:rPr lang="en-GB" altLang="en-US" smtClean="0">
                <a:latin typeface="Calibri" panose="020F0502020204030204" pitchFamily="34" charset="0"/>
              </a:rPr>
              <a:pPr/>
              <a:t>9</a:t>
            </a:fld>
            <a:endParaRPr lang="en-GB" altLang="en-US">
              <a:latin typeface="Calibri" panose="020F0502020204030204" pitchFamily="34" charset="0"/>
            </a:endParaRPr>
          </a:p>
        </p:txBody>
      </p:sp>
    </p:spTree>
    <p:extLst>
      <p:ext uri="{BB962C8B-B14F-4D97-AF65-F5344CB8AC3E}">
        <p14:creationId xmlns:p14="http://schemas.microsoft.com/office/powerpoint/2010/main" val="2047031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LITURGY OF THE WORD is the first main part of the Mass and comes after the Introductory Rite. We now sit to LISTEN to God’s word through readings from different parts of the Bible.  The coming slides look at each of these readings etc. </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3CDE7B-06C7-4990-AD28-11B9C76011A4}" type="slidenum">
              <a:rPr lang="en-GB" altLang="en-US" smtClean="0">
                <a:latin typeface="Calibri" panose="020F0502020204030204" pitchFamily="34" charset="0"/>
              </a:rPr>
              <a:pPr/>
              <a:t>10</a:t>
            </a:fld>
            <a:endParaRPr lang="en-GB" altLang="en-US">
              <a:latin typeface="Calibri" panose="020F0502020204030204" pitchFamily="34" charset="0"/>
            </a:endParaRPr>
          </a:p>
        </p:txBody>
      </p:sp>
    </p:spTree>
    <p:extLst>
      <p:ext uri="{BB962C8B-B14F-4D97-AF65-F5344CB8AC3E}">
        <p14:creationId xmlns:p14="http://schemas.microsoft.com/office/powerpoint/2010/main" val="2491868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LITURGY OF THE WORD is the first main part of the Mass and comes after the Introductory Rite. We now sit to LISTEN to God’s word through readings from different parts of the Bible.  The coming slides look at each of these readings etc. </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3CDE7B-06C7-4990-AD28-11B9C76011A4}" type="slidenum">
              <a:rPr lang="en-GB" altLang="en-US" smtClean="0">
                <a:latin typeface="Calibri" panose="020F0502020204030204" pitchFamily="34" charset="0"/>
              </a:rPr>
              <a:pPr/>
              <a:t>11</a:t>
            </a:fld>
            <a:endParaRPr lang="en-GB" altLang="en-US">
              <a:latin typeface="Calibri" panose="020F0502020204030204" pitchFamily="34" charset="0"/>
            </a:endParaRPr>
          </a:p>
        </p:txBody>
      </p:sp>
    </p:spTree>
    <p:extLst>
      <p:ext uri="{BB962C8B-B14F-4D97-AF65-F5344CB8AC3E}">
        <p14:creationId xmlns:p14="http://schemas.microsoft.com/office/powerpoint/2010/main" val="2010371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LITURGY OF THE WORD is the first main part of the Mass and comes after the Introductory Rite. We now sit to LISTEN to God’s word through readings from different parts of the Bible.  The coming slides look at each of these readings etc. </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3CDE7B-06C7-4990-AD28-11B9C76011A4}" type="slidenum">
              <a:rPr lang="en-GB" altLang="en-US" smtClean="0">
                <a:latin typeface="Calibri" panose="020F0502020204030204" pitchFamily="34" charset="0"/>
              </a:rPr>
              <a:pPr/>
              <a:t>12</a:t>
            </a:fld>
            <a:endParaRPr lang="en-GB" altLang="en-US">
              <a:latin typeface="Calibri" panose="020F0502020204030204" pitchFamily="34" charset="0"/>
            </a:endParaRPr>
          </a:p>
        </p:txBody>
      </p:sp>
    </p:spTree>
    <p:extLst>
      <p:ext uri="{BB962C8B-B14F-4D97-AF65-F5344CB8AC3E}">
        <p14:creationId xmlns:p14="http://schemas.microsoft.com/office/powerpoint/2010/main" val="3647166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LITURGY OF THE WORD is the first main part of the Mass and comes after the Introductory Rite. We now sit to LISTEN to God’s word through readings from different parts of the Bible.  The coming slides look at each of these readings etc. </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3CDE7B-06C7-4990-AD28-11B9C76011A4}" type="slidenum">
              <a:rPr lang="en-GB" altLang="en-US" smtClean="0">
                <a:latin typeface="Calibri" panose="020F0502020204030204" pitchFamily="34" charset="0"/>
              </a:rPr>
              <a:pPr/>
              <a:t>13</a:t>
            </a:fld>
            <a:endParaRPr lang="en-GB" altLang="en-US">
              <a:latin typeface="Calibri" panose="020F0502020204030204" pitchFamily="34" charset="0"/>
            </a:endParaRPr>
          </a:p>
        </p:txBody>
      </p:sp>
    </p:spTree>
    <p:extLst>
      <p:ext uri="{BB962C8B-B14F-4D97-AF65-F5344CB8AC3E}">
        <p14:creationId xmlns:p14="http://schemas.microsoft.com/office/powerpoint/2010/main" val="156080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LITURGY OF THE WORD is the first main part of the Mass and comes after the Introductory Rite. We now sit to LISTEN to God’s word through readings from different parts of the Bible.  The coming slides look at each of these readings etc. </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3CDE7B-06C7-4990-AD28-11B9C76011A4}" type="slidenum">
              <a:rPr lang="en-GB" altLang="en-US" smtClean="0">
                <a:latin typeface="Calibri" panose="020F0502020204030204" pitchFamily="34" charset="0"/>
              </a:rPr>
              <a:pPr/>
              <a:t>14</a:t>
            </a:fld>
            <a:endParaRPr lang="en-GB" altLang="en-US">
              <a:latin typeface="Calibri" panose="020F0502020204030204" pitchFamily="34" charset="0"/>
            </a:endParaRPr>
          </a:p>
        </p:txBody>
      </p:sp>
    </p:spTree>
    <p:extLst>
      <p:ext uri="{BB962C8B-B14F-4D97-AF65-F5344CB8AC3E}">
        <p14:creationId xmlns:p14="http://schemas.microsoft.com/office/powerpoint/2010/main" val="4233266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After the reading of the Gospel we sit and listen to the Priest talking to us.  This is called the HOMILY.  The priest talks about the readings of the day and the main message in them.  He helps us to reflect about how to put what God says in the Bible readings into our day to day life. </a:t>
            </a:r>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9E427C-404C-4A37-A9BD-A5C941A6BBCF}" type="slidenum">
              <a:rPr lang="en-GB" altLang="en-US" smtClean="0">
                <a:latin typeface="Calibri" panose="020F0502020204030204" pitchFamily="34" charset="0"/>
              </a:rPr>
              <a:pPr/>
              <a:t>15</a:t>
            </a:fld>
            <a:endParaRPr lang="en-GB" altLang="en-US">
              <a:latin typeface="Calibri" panose="020F0502020204030204" pitchFamily="34" charset="0"/>
            </a:endParaRPr>
          </a:p>
        </p:txBody>
      </p:sp>
    </p:spTree>
    <p:extLst>
      <p:ext uri="{BB962C8B-B14F-4D97-AF65-F5344CB8AC3E}">
        <p14:creationId xmlns:p14="http://schemas.microsoft.com/office/powerpoint/2010/main" val="2621793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After the Homily we all stand to recite the CREED.  This is statement of Faith.  In it we say and profess in front of the whole community gathered in church what we BELIEVE in: One God, Father, Son, Holy Spirit, Everlasting life, forgiveness of sins, etc. </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BC7B173-CC9A-4D9E-BB03-76F29F604492}" type="slidenum">
              <a:rPr lang="en-GB" altLang="en-US" smtClean="0">
                <a:latin typeface="Calibri" panose="020F0502020204030204" pitchFamily="34" charset="0"/>
              </a:rPr>
              <a:pPr/>
              <a:t>16</a:t>
            </a:fld>
            <a:endParaRPr lang="en-GB" altLang="en-US">
              <a:latin typeface="Calibri" panose="020F0502020204030204" pitchFamily="34" charset="0"/>
            </a:endParaRPr>
          </a:p>
        </p:txBody>
      </p:sp>
    </p:spTree>
    <p:extLst>
      <p:ext uri="{BB962C8B-B14F-4D97-AF65-F5344CB8AC3E}">
        <p14:creationId xmlns:p14="http://schemas.microsoft.com/office/powerpoint/2010/main" val="1766833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This is the last part of the LITURGY OF THE WORD.  Sometimes these BIDDING PRAYERS are also called the PRAYERS OF THE FAITHFUL.  We pray for our needs, the needs of the Church, our parish and anyone else who need God’s help.   There is a response at the end of each prayer e.g. Lord graciously hear us; or Hear our prayer etc. </a:t>
            </a:r>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3134D7-262F-46B2-9D16-F89248DC812D}" type="slidenum">
              <a:rPr lang="en-GB" altLang="en-US" smtClean="0">
                <a:latin typeface="Calibri" panose="020F0502020204030204" pitchFamily="34" charset="0"/>
              </a:rPr>
              <a:pPr/>
              <a:t>17</a:t>
            </a:fld>
            <a:endParaRPr lang="en-GB" altLang="en-US">
              <a:latin typeface="Calibri" panose="020F0502020204030204" pitchFamily="34" charset="0"/>
            </a:endParaRPr>
          </a:p>
        </p:txBody>
      </p:sp>
    </p:spTree>
    <p:extLst>
      <p:ext uri="{BB962C8B-B14F-4D97-AF65-F5344CB8AC3E}">
        <p14:creationId xmlns:p14="http://schemas.microsoft.com/office/powerpoint/2010/main" val="1402981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LITURGY OF THE EUCHARIST is the second main part of the celebration following the LITURGY OF THE WORD.  It therefore focuses on the Eucharist itself:  the Body and Blood of Christ.   The following slides look at what we do in this part of the Mass.</a:t>
            </a:r>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355DFBE-5876-490F-85CD-DDF72B3B1E1A}" type="slidenum">
              <a:rPr lang="en-GB" altLang="en-US" smtClean="0">
                <a:latin typeface="Calibri" panose="020F0502020204030204" pitchFamily="34" charset="0"/>
              </a:rPr>
              <a:pPr/>
              <a:t>18</a:t>
            </a:fld>
            <a:endParaRPr lang="en-GB" altLang="en-US">
              <a:latin typeface="Calibri" panose="020F0502020204030204" pitchFamily="34" charset="0"/>
            </a:endParaRPr>
          </a:p>
        </p:txBody>
      </p:sp>
    </p:spTree>
    <p:extLst>
      <p:ext uri="{BB962C8B-B14F-4D97-AF65-F5344CB8AC3E}">
        <p14:creationId xmlns:p14="http://schemas.microsoft.com/office/powerpoint/2010/main" val="3204169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This section begins with the OFFERTORY.  We often bread and wine which are carried along to be presented to the priest.  These are the two things Jesus chose and used at the Last supper when he celebrated the Eucharist for the first time.  At the same time we understand that we are offering ourselves to God.  At this time a collection is usually taken at Sunday masses for the needs of the Church and the Parish.  This is also part of our offertory.  </a:t>
            </a:r>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451A530-0ACF-418A-9111-5E0CCC8DB865}" type="slidenum">
              <a:rPr lang="en-GB" altLang="en-US" smtClean="0">
                <a:latin typeface="Calibri" panose="020F0502020204030204" pitchFamily="34" charset="0"/>
              </a:rPr>
              <a:pPr/>
              <a:t>19</a:t>
            </a:fld>
            <a:endParaRPr lang="en-GB" altLang="en-US">
              <a:latin typeface="Calibri" panose="020F0502020204030204" pitchFamily="34" charset="0"/>
            </a:endParaRPr>
          </a:p>
        </p:txBody>
      </p:sp>
    </p:spTree>
    <p:extLst>
      <p:ext uri="{BB962C8B-B14F-4D97-AF65-F5344CB8AC3E}">
        <p14:creationId xmlns:p14="http://schemas.microsoft.com/office/powerpoint/2010/main" val="4626307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Following the Offertory the priest leads us through the EUCHARISTIC PRAYER.  Eucharist means Thanksgiving.  In this prayer the priest thanks and praises God for all his goodness towards us and later on says the important words that make the bread and wine become the body and blood of Jesus.   There different versions of the Eucharistic prayer but each of them have responses to be said by people in the congregation too </a:t>
            </a:r>
            <a:r>
              <a:rPr lang="en-GB" altLang="en-US" dirty="0" err="1"/>
              <a:t>eg</a:t>
            </a:r>
            <a:r>
              <a:rPr lang="en-GB" altLang="en-US" dirty="0"/>
              <a:t>. It is right and just etc…</a:t>
            </a:r>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6172FBD-201B-4072-95EF-28A575161411}" type="slidenum">
              <a:rPr lang="en-GB" altLang="en-US" smtClean="0">
                <a:latin typeface="Calibri" panose="020F0502020204030204" pitchFamily="34" charset="0"/>
              </a:rPr>
              <a:pPr/>
              <a:t>20</a:t>
            </a:fld>
            <a:endParaRPr lang="en-GB" altLang="en-US">
              <a:latin typeface="Calibri" panose="020F0502020204030204" pitchFamily="34" charset="0"/>
            </a:endParaRPr>
          </a:p>
        </p:txBody>
      </p:sp>
    </p:spTree>
    <p:extLst>
      <p:ext uri="{BB962C8B-B14F-4D97-AF65-F5344CB8AC3E}">
        <p14:creationId xmlns:p14="http://schemas.microsoft.com/office/powerpoint/2010/main" val="1916714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At this special moment of CONSECRATION the priest repeats the words Jesus used at the Last supper and consecrates the bread and wine which from that moment onwards become the BODY and BLOOD of Christ. </a:t>
            </a:r>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860CBE4-2B89-428E-B2FA-4EE7B5326F6D}" type="slidenum">
              <a:rPr lang="en-GB" altLang="en-US" smtClean="0">
                <a:latin typeface="Calibri" panose="020F0502020204030204" pitchFamily="34" charset="0"/>
              </a:rPr>
              <a:pPr/>
              <a:t>21</a:t>
            </a:fld>
            <a:endParaRPr lang="en-GB" altLang="en-US">
              <a:latin typeface="Calibri" panose="020F0502020204030204" pitchFamily="34" charset="0"/>
            </a:endParaRPr>
          </a:p>
        </p:txBody>
      </p:sp>
    </p:spTree>
    <p:extLst>
      <p:ext uri="{BB962C8B-B14F-4D97-AF65-F5344CB8AC3E}">
        <p14:creationId xmlns:p14="http://schemas.microsoft.com/office/powerpoint/2010/main" val="17592431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Priest invites us to recite together the OUR FATHER which is the prayer Jesus himself taught us.  In it we Praise God’s name, we ask him to forgive us our trespasses, we ask him to give us our daily bread and all we need, we ask him to lead us away from temptation and deliver us from evil. </a:t>
            </a:r>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D7D0BA-C9B4-4670-9FD3-5D115E23997B}" type="slidenum">
              <a:rPr lang="en-GB" altLang="en-US" smtClean="0">
                <a:latin typeface="Calibri" panose="020F0502020204030204" pitchFamily="34" charset="0"/>
              </a:rPr>
              <a:pPr/>
              <a:t>22</a:t>
            </a:fld>
            <a:endParaRPr lang="en-GB" altLang="en-US">
              <a:latin typeface="Calibri" panose="020F0502020204030204" pitchFamily="34" charset="0"/>
            </a:endParaRPr>
          </a:p>
        </p:txBody>
      </p:sp>
    </p:spTree>
    <p:extLst>
      <p:ext uri="{BB962C8B-B14F-4D97-AF65-F5344CB8AC3E}">
        <p14:creationId xmlns:p14="http://schemas.microsoft.com/office/powerpoint/2010/main" val="1620558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Priest invites us to recite together the OUR FATHER which is the prayer Jesus himself taught us.  In it we Praise God’s name, we ask him to forgive us our trespasses, we ask him to give us our daily bread and all we need, we ask him to lead us away from temptation and deliver us from evil. </a:t>
            </a:r>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D7D0BA-C9B4-4670-9FD3-5D115E23997B}" type="slidenum">
              <a:rPr lang="en-GB" altLang="en-US" smtClean="0">
                <a:latin typeface="Calibri" panose="020F0502020204030204" pitchFamily="34" charset="0"/>
              </a:rPr>
              <a:pPr/>
              <a:t>23</a:t>
            </a:fld>
            <a:endParaRPr lang="en-GB" altLang="en-US">
              <a:latin typeface="Calibri" panose="020F0502020204030204" pitchFamily="34" charset="0"/>
            </a:endParaRPr>
          </a:p>
        </p:txBody>
      </p:sp>
    </p:spTree>
    <p:extLst>
      <p:ext uri="{BB962C8B-B14F-4D97-AF65-F5344CB8AC3E}">
        <p14:creationId xmlns:p14="http://schemas.microsoft.com/office/powerpoint/2010/main" val="32315803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priest invites us to share peace with others gathered with us for the celebration of the Mass.  We share peace to show we love and respect everyone else without exception.  </a:t>
            </a:r>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B577606-62EF-4FB7-AC6E-EF4FBA7A9BB2}" type="slidenum">
              <a:rPr lang="en-GB" altLang="en-US" smtClean="0">
                <a:latin typeface="Calibri" panose="020F0502020204030204" pitchFamily="34" charset="0"/>
              </a:rPr>
              <a:pPr/>
              <a:t>24</a:t>
            </a:fld>
            <a:endParaRPr lang="en-GB" altLang="en-US">
              <a:latin typeface="Calibri" panose="020F0502020204030204" pitchFamily="34" charset="0"/>
            </a:endParaRPr>
          </a:p>
        </p:txBody>
      </p:sp>
    </p:spTree>
    <p:extLst>
      <p:ext uri="{BB962C8B-B14F-4D97-AF65-F5344CB8AC3E}">
        <p14:creationId xmlns:p14="http://schemas.microsoft.com/office/powerpoint/2010/main" val="1022246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We are then invited to receive Holy Communion.  We walk towards the priest or Eucharistic minister who shows us the Eucharist while saying ‘the body of Christ’.  We respond by saying AMEN showing that we agree and believe that we are receiving the Body of Christ.  (You may also wish to talk about receiving communion on the tongue or in the hand by talking about the way this should be done).  Sometimes we also have the opportunity to drink the Blood of Christ.  </a:t>
            </a: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1B66EE8-ACF4-4DF6-BAA8-05AA51205B92}" type="slidenum">
              <a:rPr lang="en-GB" altLang="en-US" smtClean="0">
                <a:latin typeface="Calibri" panose="020F0502020204030204" pitchFamily="34" charset="0"/>
              </a:rPr>
              <a:pPr/>
              <a:t>25</a:t>
            </a:fld>
            <a:endParaRPr lang="en-GB" altLang="en-US">
              <a:latin typeface="Calibri" panose="020F0502020204030204" pitchFamily="34" charset="0"/>
            </a:endParaRPr>
          </a:p>
        </p:txBody>
      </p:sp>
    </p:spTree>
    <p:extLst>
      <p:ext uri="{BB962C8B-B14F-4D97-AF65-F5344CB8AC3E}">
        <p14:creationId xmlns:p14="http://schemas.microsoft.com/office/powerpoint/2010/main" val="23821552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After communion the priest invites us to stand for the last short part of the celebration of the Eucharist. </a:t>
            </a:r>
          </a:p>
          <a:p>
            <a:pPr eaLnBrk="1" hangingPunct="1">
              <a:spcBef>
                <a:spcPct val="0"/>
              </a:spcBef>
            </a:pPr>
            <a:r>
              <a:rPr lang="en-GB" altLang="en-US"/>
              <a:t>A Prayer after communion is read which is again different for every mass. </a:t>
            </a:r>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37" indent="-285745">
              <a:defRPr>
                <a:solidFill>
                  <a:schemeClr val="tx1"/>
                </a:solidFill>
                <a:latin typeface="Arial" panose="020B0604020202020204" pitchFamily="34" charset="0"/>
                <a:cs typeface="Arial" panose="020B0604020202020204" pitchFamily="34" charset="0"/>
              </a:defRPr>
            </a:lvl2pPr>
            <a:lvl3pPr marL="1142980" indent="-228596">
              <a:defRPr>
                <a:solidFill>
                  <a:schemeClr val="tx1"/>
                </a:solidFill>
                <a:latin typeface="Arial" panose="020B0604020202020204" pitchFamily="34" charset="0"/>
                <a:cs typeface="Arial" panose="020B0604020202020204" pitchFamily="34" charset="0"/>
              </a:defRPr>
            </a:lvl3pPr>
            <a:lvl4pPr marL="1600171" indent="-228596">
              <a:defRPr>
                <a:solidFill>
                  <a:schemeClr val="tx1"/>
                </a:solidFill>
                <a:latin typeface="Arial" panose="020B0604020202020204" pitchFamily="34" charset="0"/>
                <a:cs typeface="Arial" panose="020B0604020202020204" pitchFamily="34" charset="0"/>
              </a:defRPr>
            </a:lvl4pPr>
            <a:lvl5pPr marL="2057364" indent="-228596">
              <a:defRPr>
                <a:solidFill>
                  <a:schemeClr val="tx1"/>
                </a:solidFill>
                <a:latin typeface="Arial" panose="020B0604020202020204" pitchFamily="34" charset="0"/>
                <a:cs typeface="Arial" panose="020B0604020202020204" pitchFamily="34" charset="0"/>
              </a:defRPr>
            </a:lvl5pPr>
            <a:lvl6pPr marL="2514555"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748"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8939"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132" indent="-228596"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EB1D4BD-B102-46F0-9BE8-7193CDF72C41}" type="slidenum">
              <a:rPr lang="en-GB" altLang="en-US" smtClean="0">
                <a:latin typeface="Calibri" panose="020F0502020204030204" pitchFamily="34" charset="0"/>
              </a:rPr>
              <a:pPr/>
              <a:t>26</a:t>
            </a:fld>
            <a:endParaRPr lang="en-GB" altLang="en-US">
              <a:latin typeface="Calibri" panose="020F0502020204030204" pitchFamily="34" charset="0"/>
            </a:endParaRPr>
          </a:p>
        </p:txBody>
      </p:sp>
    </p:spTree>
    <p:extLst>
      <p:ext uri="{BB962C8B-B14F-4D97-AF65-F5344CB8AC3E}">
        <p14:creationId xmlns:p14="http://schemas.microsoft.com/office/powerpoint/2010/main" val="11935046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E6E22C-70E2-4FDF-A727-55FA26E80A02}" type="slidenum">
              <a:rPr lang="en-GB" smtClean="0"/>
              <a:t>29</a:t>
            </a:fld>
            <a:endParaRPr lang="en-GB"/>
          </a:p>
        </p:txBody>
      </p:sp>
    </p:spTree>
    <p:extLst>
      <p:ext uri="{BB962C8B-B14F-4D97-AF65-F5344CB8AC3E}">
        <p14:creationId xmlns:p14="http://schemas.microsoft.com/office/powerpoint/2010/main" val="32395691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utoShape 2">
            <a:hlinkClick r:id="" action="ppaction://hlinkshowjump?jump=nextslide" highlightClick="1"/>
          </p:cNvPr>
          <p:cNvSpPr>
            <a:spLocks noChangeArrowheads="1"/>
          </p:cNvSpPr>
          <p:nvPr/>
        </p:nvSpPr>
        <p:spPr bwMode="auto">
          <a:xfrm>
            <a:off x="8172450" y="6365875"/>
            <a:ext cx="360363" cy="360363"/>
          </a:xfrm>
          <a:prstGeom prst="actionButtonForwardNext">
            <a:avLst/>
          </a:prstGeom>
          <a:solidFill>
            <a:srgbClr val="FF0000"/>
          </a:solidFill>
          <a:ln w="9525">
            <a:noFill/>
            <a:miter lim="800000"/>
            <a:headEnd/>
            <a:tailEnd/>
          </a:ln>
          <a:effectLst/>
        </p:spPr>
        <p:txBody>
          <a:bodyPr wrap="none" anchor="ctr"/>
          <a:lstStyle/>
          <a:p>
            <a:endParaRPr lang="en-US"/>
          </a:p>
        </p:txBody>
      </p:sp>
      <p:sp>
        <p:nvSpPr>
          <p:cNvPr id="1027" name="AutoShape 3">
            <a:hlinkClick r:id="" action="ppaction://hlinkshowjump?jump=previousslide" highlightClick="1"/>
          </p:cNvPr>
          <p:cNvSpPr>
            <a:spLocks noChangeArrowheads="1"/>
          </p:cNvSpPr>
          <p:nvPr/>
        </p:nvSpPr>
        <p:spPr bwMode="auto">
          <a:xfrm>
            <a:off x="611188" y="6365875"/>
            <a:ext cx="360362" cy="360363"/>
          </a:xfrm>
          <a:prstGeom prst="actionButtonBackPrevious">
            <a:avLst/>
          </a:prstGeom>
          <a:solidFill>
            <a:srgbClr val="FF0000"/>
          </a:solidFill>
          <a:ln w="9525">
            <a:noFill/>
            <a:miter lim="800000"/>
            <a:headEnd/>
            <a:tailEnd/>
          </a:ln>
          <a:effectLst/>
        </p:spPr>
        <p:txBody>
          <a:bodyPr wrap="none" anchor="ctr"/>
          <a:lstStyle/>
          <a:p>
            <a:endParaRPr lang="en-US"/>
          </a:p>
        </p:txBody>
      </p:sp>
      <p:sp>
        <p:nvSpPr>
          <p:cNvPr id="1028" name="AutoShape 4">
            <a:hlinkClick r:id="" action="ppaction://hlinkshowjump?jump=firstslide" highlightClick="1"/>
          </p:cNvPr>
          <p:cNvSpPr>
            <a:spLocks noChangeArrowheads="1"/>
          </p:cNvSpPr>
          <p:nvPr/>
        </p:nvSpPr>
        <p:spPr bwMode="auto">
          <a:xfrm>
            <a:off x="190500" y="6365875"/>
            <a:ext cx="360363" cy="360363"/>
          </a:xfrm>
          <a:prstGeom prst="actionButtonHome">
            <a:avLst/>
          </a:prstGeom>
          <a:solidFill>
            <a:srgbClr val="FF0000"/>
          </a:solidFill>
          <a:ln w="9525">
            <a:noFill/>
            <a:miter lim="800000"/>
            <a:headEnd/>
            <a:tailEnd/>
          </a:ln>
          <a:effectLst/>
        </p:spPr>
        <p:txBody>
          <a:bodyPr wrap="none" anchor="ct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Garamond" pitchFamily="18" charset="0"/>
          <a:cs typeface="Arial" charset="0"/>
        </a:defRPr>
      </a:lvl2pPr>
      <a:lvl3pPr algn="ctr" rtl="0" fontAlgn="base">
        <a:spcBef>
          <a:spcPct val="0"/>
        </a:spcBef>
        <a:spcAft>
          <a:spcPct val="0"/>
        </a:spcAft>
        <a:defRPr sz="4400">
          <a:solidFill>
            <a:schemeClr val="tx2"/>
          </a:solidFill>
          <a:latin typeface="Garamond" pitchFamily="18" charset="0"/>
          <a:cs typeface="Arial" charset="0"/>
        </a:defRPr>
      </a:lvl3pPr>
      <a:lvl4pPr algn="ctr" rtl="0" fontAlgn="base">
        <a:spcBef>
          <a:spcPct val="0"/>
        </a:spcBef>
        <a:spcAft>
          <a:spcPct val="0"/>
        </a:spcAft>
        <a:defRPr sz="4400">
          <a:solidFill>
            <a:schemeClr val="tx2"/>
          </a:solidFill>
          <a:latin typeface="Garamond" pitchFamily="18" charset="0"/>
          <a:cs typeface="Arial" charset="0"/>
        </a:defRPr>
      </a:lvl4pPr>
      <a:lvl5pPr algn="ctr" rtl="0" fontAlgn="base">
        <a:spcBef>
          <a:spcPct val="0"/>
        </a:spcBef>
        <a:spcAft>
          <a:spcPct val="0"/>
        </a:spcAft>
        <a:defRPr sz="4400">
          <a:solidFill>
            <a:schemeClr val="tx2"/>
          </a:solidFill>
          <a:latin typeface="Garamond" pitchFamily="18" charset="0"/>
          <a:cs typeface="Arial" charset="0"/>
        </a:defRPr>
      </a:lvl5pPr>
      <a:lvl6pPr marL="457200" algn="ctr" rtl="0" fontAlgn="base">
        <a:spcBef>
          <a:spcPct val="0"/>
        </a:spcBef>
        <a:spcAft>
          <a:spcPct val="0"/>
        </a:spcAft>
        <a:defRPr sz="4400">
          <a:solidFill>
            <a:schemeClr val="tx2"/>
          </a:solidFill>
          <a:latin typeface="Garamond" pitchFamily="18" charset="0"/>
          <a:cs typeface="Arial" charset="0"/>
        </a:defRPr>
      </a:lvl6pPr>
      <a:lvl7pPr marL="914400" algn="ctr" rtl="0" fontAlgn="base">
        <a:spcBef>
          <a:spcPct val="0"/>
        </a:spcBef>
        <a:spcAft>
          <a:spcPct val="0"/>
        </a:spcAft>
        <a:defRPr sz="4400">
          <a:solidFill>
            <a:schemeClr val="tx2"/>
          </a:solidFill>
          <a:latin typeface="Garamond" pitchFamily="18" charset="0"/>
          <a:cs typeface="Arial" charset="0"/>
        </a:defRPr>
      </a:lvl7pPr>
      <a:lvl8pPr marL="1371600" algn="ctr" rtl="0" fontAlgn="base">
        <a:spcBef>
          <a:spcPct val="0"/>
        </a:spcBef>
        <a:spcAft>
          <a:spcPct val="0"/>
        </a:spcAft>
        <a:defRPr sz="4400">
          <a:solidFill>
            <a:schemeClr val="tx2"/>
          </a:solidFill>
          <a:latin typeface="Garamond" pitchFamily="18" charset="0"/>
          <a:cs typeface="Arial" charset="0"/>
        </a:defRPr>
      </a:lvl8pPr>
      <a:lvl9pPr marL="1828800" algn="ctr" rtl="0" fontAlgn="base">
        <a:spcBef>
          <a:spcPct val="0"/>
        </a:spcBef>
        <a:spcAft>
          <a:spcPct val="0"/>
        </a:spcAft>
        <a:defRPr sz="4400">
          <a:solidFill>
            <a:schemeClr val="tx2"/>
          </a:solidFill>
          <a:latin typeface="Garamond" pitchFamily="18"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17.jpeg"/><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130425"/>
            <a:ext cx="8134672" cy="1470025"/>
          </a:xfrm>
        </p:spPr>
        <p:txBody>
          <a:bodyPr/>
          <a:lstStyle/>
          <a:p>
            <a:r>
              <a:rPr lang="en-GB" b="1" dirty="0">
                <a:solidFill>
                  <a:srgbClr val="FF0000"/>
                </a:solidFill>
              </a:rPr>
              <a:t>Confirmation Meeting</a:t>
            </a:r>
          </a:p>
        </p:txBody>
      </p:sp>
      <p:sp>
        <p:nvSpPr>
          <p:cNvPr id="3" name="Subtitle 2"/>
          <p:cNvSpPr>
            <a:spLocks noGrp="1"/>
          </p:cNvSpPr>
          <p:nvPr>
            <p:ph type="subTitle" idx="1"/>
          </p:nvPr>
        </p:nvSpPr>
        <p:spPr/>
        <p:txBody>
          <a:bodyPr/>
          <a:lstStyle/>
          <a:p>
            <a:r>
              <a:rPr lang="en-GB" b="1" dirty="0"/>
              <a:t>Wednesday 13</a:t>
            </a:r>
            <a:r>
              <a:rPr lang="en-GB" b="1" baseline="30000" dirty="0"/>
              <a:t>th</a:t>
            </a:r>
            <a:r>
              <a:rPr lang="en-GB" b="1" dirty="0"/>
              <a:t> March 2024</a:t>
            </a:r>
          </a:p>
        </p:txBody>
      </p:sp>
    </p:spTree>
    <p:extLst>
      <p:ext uri="{BB962C8B-B14F-4D97-AF65-F5344CB8AC3E}">
        <p14:creationId xmlns:p14="http://schemas.microsoft.com/office/powerpoint/2010/main" val="664111643"/>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368" y="260648"/>
            <a:ext cx="8075240" cy="706090"/>
          </a:xfrm>
        </p:spPr>
        <p:txBody>
          <a:bodyPr/>
          <a:lstStyle/>
          <a:p>
            <a:r>
              <a:rPr lang="en-US" sz="3200" b="1" dirty="0">
                <a:latin typeface="Comic Sans MS" panose="030F0702030302020204" pitchFamily="66" charset="0"/>
              </a:rPr>
              <a:t>The Lord’s Supper</a:t>
            </a:r>
            <a:endParaRPr lang="en-GB" sz="3200" dirty="0">
              <a:latin typeface="Comic Sans MS" panose="030F0702030302020204" pitchFamily="66" charset="0"/>
            </a:endParaRPr>
          </a:p>
        </p:txBody>
      </p:sp>
      <p:pic>
        <p:nvPicPr>
          <p:cNvPr id="8" name="Content Placeholder 7"/>
          <p:cNvPicPr>
            <a:picLocks noGrp="1" noChangeAspect="1"/>
          </p:cNvPicPr>
          <p:nvPr>
            <p:ph idx="1"/>
          </p:nvPr>
        </p:nvPicPr>
        <p:blipFill>
          <a:blip r:embed="rId2"/>
          <a:stretch>
            <a:fillRect/>
          </a:stretch>
        </p:blipFill>
        <p:spPr>
          <a:xfrm>
            <a:off x="2915816" y="1412776"/>
            <a:ext cx="3096344" cy="4244427"/>
          </a:xfrm>
          <a:prstGeom prst="rect">
            <a:avLst/>
          </a:prstGeom>
        </p:spPr>
      </p:pic>
    </p:spTree>
    <p:extLst>
      <p:ext uri="{BB962C8B-B14F-4D97-AF65-F5344CB8AC3E}">
        <p14:creationId xmlns:p14="http://schemas.microsoft.com/office/powerpoint/2010/main" val="2836226556"/>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7886700" cy="1440160"/>
          </a:xfrm>
          <a:solidFill>
            <a:srgbClr val="FF0000"/>
          </a:solidFill>
        </p:spPr>
        <p:txBody>
          <a:bodyPr>
            <a:normAutofit/>
          </a:bodyPr>
          <a:lstStyle/>
          <a:p>
            <a:pPr algn="ctr"/>
            <a:r>
              <a:rPr lang="en-GB" b="1" dirty="0">
                <a:solidFill>
                  <a:schemeClr val="bg1"/>
                </a:solidFill>
              </a:rPr>
              <a:t>Commitment Promises </a:t>
            </a:r>
            <a:br>
              <a:rPr lang="en-GB" b="1" dirty="0">
                <a:solidFill>
                  <a:schemeClr val="bg1"/>
                </a:solidFill>
              </a:rPr>
            </a:br>
            <a:r>
              <a:rPr lang="en-GB" b="1" dirty="0">
                <a:solidFill>
                  <a:schemeClr val="bg1"/>
                </a:solidFill>
              </a:rPr>
              <a:t> How are you doing? </a:t>
            </a:r>
          </a:p>
        </p:txBody>
      </p:sp>
      <p:sp>
        <p:nvSpPr>
          <p:cNvPr id="3" name="Content Placeholder 2"/>
          <p:cNvSpPr>
            <a:spLocks noGrp="1"/>
          </p:cNvSpPr>
          <p:nvPr>
            <p:ph idx="1"/>
          </p:nvPr>
        </p:nvSpPr>
        <p:spPr>
          <a:xfrm>
            <a:off x="628650" y="2204864"/>
            <a:ext cx="7886700" cy="3621881"/>
          </a:xfrm>
        </p:spPr>
        <p:txBody>
          <a:bodyPr>
            <a:normAutofit fontScale="55000" lnSpcReduction="20000"/>
          </a:bodyPr>
          <a:lstStyle/>
          <a:p>
            <a:pPr marL="0" indent="0">
              <a:buNone/>
            </a:pPr>
            <a:r>
              <a:rPr lang="en-GB" b="1" u="sng" dirty="0"/>
              <a:t>Task: </a:t>
            </a:r>
            <a:r>
              <a:rPr lang="en-GB" b="1" dirty="0"/>
              <a:t>Take a few moments with your parents to reflect on the Commitment Promises you made a few months ago.</a:t>
            </a:r>
          </a:p>
          <a:p>
            <a:r>
              <a:rPr lang="en-GB" dirty="0"/>
              <a:t>Did you promise to:</a:t>
            </a:r>
          </a:p>
          <a:p>
            <a:r>
              <a:rPr lang="en-GB" dirty="0"/>
              <a:t>say more prayers</a:t>
            </a:r>
          </a:p>
          <a:p>
            <a:r>
              <a:rPr lang="en-GB" dirty="0"/>
              <a:t>attend Mass more often</a:t>
            </a:r>
          </a:p>
          <a:p>
            <a:r>
              <a:rPr lang="en-GB" dirty="0"/>
              <a:t>read more Bible stories</a:t>
            </a:r>
          </a:p>
          <a:p>
            <a:r>
              <a:rPr lang="en-GB" dirty="0"/>
              <a:t>learn about the lives of Saints so you can choose a Saint to inspire you</a:t>
            </a:r>
          </a:p>
          <a:p>
            <a:pPr marL="0" indent="0">
              <a:buNone/>
            </a:pPr>
            <a:r>
              <a:rPr lang="en-GB" dirty="0"/>
              <a:t>   care for a relative or neighbour by doing acts of kindness</a:t>
            </a:r>
          </a:p>
          <a:p>
            <a:pPr marL="0" indent="0" algn="ctr">
              <a:buNone/>
            </a:pPr>
            <a:r>
              <a:rPr lang="en-GB" b="1" dirty="0"/>
              <a:t>Do you need to work on your promises between </a:t>
            </a:r>
          </a:p>
          <a:p>
            <a:pPr marL="0" indent="0" algn="ctr">
              <a:buNone/>
            </a:pPr>
            <a:r>
              <a:rPr lang="en-GB" b="1" dirty="0"/>
              <a:t>now and when you are Confirmed?</a:t>
            </a:r>
          </a:p>
          <a:p>
            <a:pPr marL="0" indent="0" algn="ctr">
              <a:buNone/>
            </a:pPr>
            <a:r>
              <a:rPr lang="en-GB" b="1" dirty="0"/>
              <a:t>Is there anything extra you can do to become closer to </a:t>
            </a:r>
          </a:p>
          <a:p>
            <a:pPr marL="0" indent="0" algn="ctr">
              <a:buNone/>
            </a:pPr>
            <a:r>
              <a:rPr lang="en-GB" b="1" dirty="0"/>
              <a:t>God in the next few weeks?  </a:t>
            </a:r>
          </a:p>
        </p:txBody>
      </p:sp>
    </p:spTree>
    <p:extLst>
      <p:ext uri="{BB962C8B-B14F-4D97-AF65-F5344CB8AC3E}">
        <p14:creationId xmlns:p14="http://schemas.microsoft.com/office/powerpoint/2010/main" val="13283299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1000"/>
                                        <p:tgtEl>
                                          <p:spTgt spid="3">
                                            <p:txEl>
                                              <p:pRg st="7" end="7"/>
                                            </p:txEl>
                                          </p:spTgt>
                                        </p:tgtEl>
                                      </p:cBhvr>
                                    </p:animEffect>
                                    <p:anim calcmode="lin" valueType="num">
                                      <p:cBhvr>
                                        <p:cTn id="4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Effect transition="in" filter="fade">
                                      <p:cBhvr>
                                        <p:cTn id="44" dur="1000"/>
                                        <p:tgtEl>
                                          <p:spTgt spid="3">
                                            <p:txEl>
                                              <p:pRg st="8" end="8"/>
                                            </p:txEl>
                                          </p:spTgt>
                                        </p:tgtEl>
                                      </p:cBhvr>
                                    </p:animEffect>
                                    <p:anim calcmode="lin" valueType="num">
                                      <p:cBhvr>
                                        <p:cTn id="4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Effect transition="in" filter="fade">
                                      <p:cBhvr>
                                        <p:cTn id="49" dur="1000"/>
                                        <p:tgtEl>
                                          <p:spTgt spid="3">
                                            <p:txEl>
                                              <p:pRg st="9" end="9"/>
                                            </p:txEl>
                                          </p:spTgt>
                                        </p:tgtEl>
                                      </p:cBhvr>
                                    </p:animEffect>
                                    <p:anim calcmode="lin" valueType="num">
                                      <p:cBhvr>
                                        <p:cTn id="5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anim calcmode="lin" valueType="num">
                                      <p:cBhvr>
                                        <p:cTn id="5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33627-0F70-4078-9FB4-6FB323A4DB33}"/>
              </a:ext>
            </a:extLst>
          </p:cNvPr>
          <p:cNvSpPr>
            <a:spLocks noGrp="1"/>
          </p:cNvSpPr>
          <p:nvPr>
            <p:ph type="title"/>
          </p:nvPr>
        </p:nvSpPr>
        <p:spPr>
          <a:xfrm>
            <a:off x="250824" y="1196975"/>
            <a:ext cx="7201495" cy="1665288"/>
          </a:xfrm>
        </p:spPr>
        <p:txBody>
          <a:bodyPr rtlCol="0">
            <a:normAutofit fontScale="90000"/>
          </a:bodyPr>
          <a:lstStyle/>
          <a:p>
            <a:pPr eaLnBrk="1" fontAlgn="auto" hangingPunct="1">
              <a:spcAft>
                <a:spcPts val="0"/>
              </a:spcAft>
              <a:defRPr/>
            </a:pPr>
            <a:r>
              <a:rPr lang="en-GB" sz="6000" dirty="0">
                <a:solidFill>
                  <a:schemeClr val="accent6">
                    <a:lumMod val="75000"/>
                  </a:schemeClr>
                </a:solidFill>
                <a:latin typeface="Aharoni" pitchFamily="2" charset="-79"/>
                <a:cs typeface="Aharoni" pitchFamily="2" charset="-79"/>
              </a:rPr>
              <a:t>Introductory </a:t>
            </a:r>
            <a:br>
              <a:rPr lang="en-GB" sz="6000" dirty="0">
                <a:solidFill>
                  <a:schemeClr val="accent6">
                    <a:lumMod val="75000"/>
                  </a:schemeClr>
                </a:solidFill>
                <a:latin typeface="Aharoni" pitchFamily="2" charset="-79"/>
                <a:cs typeface="Aharoni" pitchFamily="2" charset="-79"/>
              </a:rPr>
            </a:br>
            <a:r>
              <a:rPr lang="en-GB" sz="6000" dirty="0">
                <a:solidFill>
                  <a:schemeClr val="accent6">
                    <a:lumMod val="75000"/>
                  </a:schemeClr>
                </a:solidFill>
                <a:latin typeface="Aharoni" pitchFamily="2" charset="-79"/>
                <a:cs typeface="Aharoni" pitchFamily="2" charset="-79"/>
              </a:rPr>
              <a:t>rite</a:t>
            </a:r>
          </a:p>
        </p:txBody>
      </p:sp>
      <p:sp>
        <p:nvSpPr>
          <p:cNvPr id="9219"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19715968-8DF6-4796-8739-2244FF3C842C}" type="slidenum">
              <a:rPr lang="en-US" altLang="en-US" sz="1200" smtClean="0">
                <a:solidFill>
                  <a:srgbClr val="898989"/>
                </a:solidFill>
              </a:rPr>
              <a:pPr>
                <a:spcBef>
                  <a:spcPct val="0"/>
                </a:spcBef>
                <a:buFontTx/>
                <a:buNone/>
              </a:pPr>
              <a:t>4</a:t>
            </a:fld>
            <a:endParaRPr lang="en-US" altLang="en-US" sz="1200">
              <a:solidFill>
                <a:srgbClr val="898989"/>
              </a:solidFill>
            </a:endParaRPr>
          </a:p>
        </p:txBody>
      </p:sp>
      <p:sp>
        <p:nvSpPr>
          <p:cNvPr id="7" name="Text Placeholder 2">
            <a:extLst>
              <a:ext uri="{FF2B5EF4-FFF2-40B4-BE49-F238E27FC236}">
                <a16:creationId xmlns:a16="http://schemas.microsoft.com/office/drawing/2014/main" id="{B639B677-C43B-4C3F-A19A-77AD92D791BB}"/>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INTRODUCTORY RITE</a:t>
            </a:r>
          </a:p>
        </p:txBody>
      </p:sp>
      <p:pic>
        <p:nvPicPr>
          <p:cNvPr id="9221" name="Picture 4" descr="http://3.bp.blogspot.com/_6dKQTchkJaA/R1QE2S2DhQI/AAAAAAAACJs/-GiySp3koNA/s1600-R/Chapter+Opening+Mass,+Fr.+Gen+Roberto+Bolis.jpg"/>
          <p:cNvPicPr>
            <a:picLocks noChangeAspect="1" noChangeArrowheads="1"/>
          </p:cNvPicPr>
          <p:nvPr/>
        </p:nvPicPr>
        <p:blipFill>
          <a:blip r:embed="rId3" cstate="print">
            <a:extLst>
              <a:ext uri="{28A0092B-C50C-407E-A947-70E740481C1C}">
                <a14:useLocalDpi xmlns:a14="http://schemas.microsoft.com/office/drawing/2010/main" val="0"/>
              </a:ext>
            </a:extLst>
          </a:blip>
          <a:srcRect l="23753" b="27280"/>
          <a:stretch>
            <a:fillRect/>
          </a:stretch>
        </p:blipFill>
        <p:spPr bwMode="auto">
          <a:xfrm>
            <a:off x="971600" y="3123877"/>
            <a:ext cx="2032000"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2" descr="http://bustedhalo.com/wp/wp-content/uploads/2011/11/masschanges-flash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3501008"/>
            <a:ext cx="4454525" cy="297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277812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6D621-A44C-4311-A686-D94259624DB4}"/>
              </a:ext>
            </a:extLst>
          </p:cNvPr>
          <p:cNvSpPr>
            <a:spLocks noGrp="1"/>
          </p:cNvSpPr>
          <p:nvPr>
            <p:ph type="title"/>
          </p:nvPr>
        </p:nvSpPr>
        <p:spPr>
          <a:xfrm>
            <a:off x="179388" y="1196975"/>
            <a:ext cx="6696075" cy="2303463"/>
          </a:xfrm>
        </p:spPr>
        <p:txBody>
          <a:bodyPr rtlCol="0">
            <a:noAutofit/>
          </a:bodyPr>
          <a:lstStyle/>
          <a:p>
            <a:pPr eaLnBrk="1" fontAlgn="auto" hangingPunct="1">
              <a:spcAft>
                <a:spcPts val="0"/>
              </a:spcAft>
              <a:defRPr/>
            </a:pPr>
            <a:r>
              <a:rPr lang="en-GB" sz="6000" b="0" dirty="0">
                <a:solidFill>
                  <a:schemeClr val="accent6">
                    <a:lumMod val="75000"/>
                  </a:schemeClr>
                </a:solidFill>
                <a:latin typeface="Aharoni" pitchFamily="2" charset="-79"/>
                <a:cs typeface="Aharoni" pitchFamily="2" charset="-79"/>
              </a:rPr>
              <a:t>The sign of the cross</a:t>
            </a:r>
          </a:p>
        </p:txBody>
      </p:sp>
      <p:sp>
        <p:nvSpPr>
          <p:cNvPr id="13315"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ED14ADD-45C1-4DF6-BBF4-0ED54779D1FF}" type="slidenum">
              <a:rPr lang="en-US" altLang="en-US" sz="1200" smtClean="0">
                <a:solidFill>
                  <a:srgbClr val="898989"/>
                </a:solidFill>
              </a:rPr>
              <a:pPr>
                <a:spcBef>
                  <a:spcPct val="0"/>
                </a:spcBef>
                <a:buFontTx/>
                <a:buNone/>
              </a:pPr>
              <a:t>5</a:t>
            </a:fld>
            <a:endParaRPr lang="en-US" altLang="en-US" sz="1200">
              <a:solidFill>
                <a:srgbClr val="898989"/>
              </a:solidFill>
            </a:endParaRPr>
          </a:p>
        </p:txBody>
      </p:sp>
      <p:sp>
        <p:nvSpPr>
          <p:cNvPr id="5" name="Title 1">
            <a:extLst>
              <a:ext uri="{FF2B5EF4-FFF2-40B4-BE49-F238E27FC236}">
                <a16:creationId xmlns:a16="http://schemas.microsoft.com/office/drawing/2014/main" id="{DF8A55EC-A24A-4C20-8FFE-7C8BCC191656}"/>
              </a:ext>
            </a:extLst>
          </p:cNvPr>
          <p:cNvSpPr txBox="1">
            <a:spLocks/>
          </p:cNvSpPr>
          <p:nvPr/>
        </p:nvSpPr>
        <p:spPr>
          <a:xfrm>
            <a:off x="250825" y="3644900"/>
            <a:ext cx="5257800" cy="2879725"/>
          </a:xfrm>
          <a:prstGeom prst="rect">
            <a:avLst/>
          </a:prstGeom>
        </p:spPr>
        <p:txBody>
          <a:bodyPr>
            <a:normAutofit/>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pPr fontAlgn="auto">
              <a:spcAft>
                <a:spcPts val="0"/>
              </a:spcAft>
              <a:defRPr/>
            </a:pPr>
            <a:endParaRPr lang="en-GB" sz="3600" dirty="0">
              <a:solidFill>
                <a:srgbClr val="C00000"/>
              </a:solidFill>
              <a:latin typeface="Huxtable" pitchFamily="2" charset="0"/>
            </a:endParaRPr>
          </a:p>
        </p:txBody>
      </p:sp>
      <p:pic>
        <p:nvPicPr>
          <p:cNvPr id="13317" name="Picture 2" descr="http://www.remnantband.com/pictures/sign.of.cross.jpg"/>
          <p:cNvPicPr>
            <a:picLocks noChangeAspect="1" noChangeArrowheads="1"/>
          </p:cNvPicPr>
          <p:nvPr/>
        </p:nvPicPr>
        <p:blipFill>
          <a:blip r:embed="rId3">
            <a:extLst>
              <a:ext uri="{28A0092B-C50C-407E-A947-70E740481C1C}">
                <a14:useLocalDpi xmlns:a14="http://schemas.microsoft.com/office/drawing/2010/main" val="0"/>
              </a:ext>
            </a:extLst>
          </a:blip>
          <a:srcRect l="24458" t="14969" r="28966"/>
          <a:stretch>
            <a:fillRect/>
          </a:stretch>
        </p:blipFill>
        <p:spPr bwMode="auto">
          <a:xfrm>
            <a:off x="5518150" y="2211388"/>
            <a:ext cx="3149600" cy="431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53E6FFE4-87A9-464E-A438-59105A6D0B1C}"/>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INTRODUCTORY RITE</a:t>
            </a:r>
          </a:p>
        </p:txBody>
      </p:sp>
    </p:spTree>
    <p:extLst>
      <p:ext uri="{BB962C8B-B14F-4D97-AF65-F5344CB8AC3E}">
        <p14:creationId xmlns:p14="http://schemas.microsoft.com/office/powerpoint/2010/main" val="3849523163"/>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nodePh="1">
                                  <p:stCondLst>
                                    <p:cond delay="100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0C2EB-5227-4129-A511-85ACEA243ACA}"/>
              </a:ext>
            </a:extLst>
          </p:cNvPr>
          <p:cNvSpPr>
            <a:spLocks noGrp="1"/>
          </p:cNvSpPr>
          <p:nvPr>
            <p:ph type="title"/>
          </p:nvPr>
        </p:nvSpPr>
        <p:spPr>
          <a:xfrm>
            <a:off x="179388" y="1125538"/>
            <a:ext cx="6192837" cy="2590800"/>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The </a:t>
            </a:r>
            <a:br>
              <a:rPr lang="en-GB" sz="6000" b="0" dirty="0">
                <a:solidFill>
                  <a:schemeClr val="accent6">
                    <a:lumMod val="75000"/>
                  </a:schemeClr>
                </a:solidFill>
                <a:latin typeface="Berlin Sans FB Demi" pitchFamily="34" charset="0"/>
              </a:rPr>
            </a:br>
            <a:r>
              <a:rPr lang="en-GB" sz="6000" b="0" dirty="0">
                <a:solidFill>
                  <a:schemeClr val="accent6">
                    <a:lumMod val="75000"/>
                  </a:schemeClr>
                </a:solidFill>
                <a:latin typeface="Berlin Sans FB Demi" pitchFamily="34" charset="0"/>
              </a:rPr>
              <a:t>penitential rite</a:t>
            </a:r>
          </a:p>
        </p:txBody>
      </p:sp>
      <p:sp>
        <p:nvSpPr>
          <p:cNvPr id="15363"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721FD71-45BC-4CA1-A05E-A6384834458D}" type="slidenum">
              <a:rPr lang="en-US" altLang="en-US" sz="1200" smtClean="0">
                <a:solidFill>
                  <a:srgbClr val="898989"/>
                </a:solidFill>
              </a:rPr>
              <a:pPr>
                <a:spcBef>
                  <a:spcPct val="0"/>
                </a:spcBef>
                <a:buFontTx/>
                <a:buNone/>
              </a:pPr>
              <a:t>6</a:t>
            </a:fld>
            <a:endParaRPr lang="en-US" altLang="en-US" sz="1200">
              <a:solidFill>
                <a:srgbClr val="898989"/>
              </a:solidFill>
            </a:endParaRPr>
          </a:p>
        </p:txBody>
      </p:sp>
      <p:sp>
        <p:nvSpPr>
          <p:cNvPr id="5" name="Title 1">
            <a:extLst>
              <a:ext uri="{FF2B5EF4-FFF2-40B4-BE49-F238E27FC236}">
                <a16:creationId xmlns:a16="http://schemas.microsoft.com/office/drawing/2014/main" id="{B031528A-5711-4631-BCB8-706B927B4E35}"/>
              </a:ext>
            </a:extLst>
          </p:cNvPr>
          <p:cNvSpPr txBox="1">
            <a:spLocks/>
          </p:cNvSpPr>
          <p:nvPr/>
        </p:nvSpPr>
        <p:spPr>
          <a:xfrm>
            <a:off x="427038" y="4365625"/>
            <a:ext cx="4649787" cy="2087563"/>
          </a:xfrm>
          <a:prstGeom prst="rect">
            <a:avLst/>
          </a:prstGeom>
        </p:spPr>
        <p:txBody>
          <a:bodyPr>
            <a:normAutofit fontScale="92500" lnSpcReduction="10000"/>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pPr fontAlgn="auto">
              <a:spcAft>
                <a:spcPts val="0"/>
              </a:spcAft>
              <a:defRPr/>
            </a:pPr>
            <a:r>
              <a:rPr lang="en-GB" sz="3600" dirty="0">
                <a:solidFill>
                  <a:srgbClr val="FF0000"/>
                </a:solidFill>
                <a:latin typeface="Huxtable" pitchFamily="2" charset="0"/>
              </a:rPr>
              <a:t>We show how sorry we are for our sins. </a:t>
            </a:r>
          </a:p>
          <a:p>
            <a:pPr fontAlgn="auto">
              <a:spcAft>
                <a:spcPts val="0"/>
              </a:spcAft>
              <a:defRPr/>
            </a:pPr>
            <a:r>
              <a:rPr lang="en-GB" sz="3600" cap="none" dirty="0">
                <a:solidFill>
                  <a:srgbClr val="C00000"/>
                </a:solidFill>
                <a:latin typeface="Huxtable" pitchFamily="2" charset="0"/>
              </a:rPr>
              <a:t>I confess …</a:t>
            </a:r>
          </a:p>
          <a:p>
            <a:pPr fontAlgn="auto">
              <a:spcAft>
                <a:spcPts val="0"/>
              </a:spcAft>
              <a:defRPr/>
            </a:pPr>
            <a:r>
              <a:rPr lang="en-GB" sz="3600" cap="none" dirty="0">
                <a:solidFill>
                  <a:srgbClr val="C00000"/>
                </a:solidFill>
                <a:latin typeface="Huxtable" pitchFamily="2" charset="0"/>
              </a:rPr>
              <a:t>Lord have mercy…</a:t>
            </a:r>
          </a:p>
          <a:p>
            <a:pPr fontAlgn="auto">
              <a:spcAft>
                <a:spcPts val="0"/>
              </a:spcAft>
              <a:defRPr/>
            </a:pPr>
            <a:endParaRPr lang="en-GB" sz="3600" dirty="0">
              <a:solidFill>
                <a:srgbClr val="FF0000"/>
              </a:solidFill>
              <a:latin typeface="Huxtable" pitchFamily="2" charset="0"/>
            </a:endParaRPr>
          </a:p>
        </p:txBody>
      </p:sp>
      <p:sp>
        <p:nvSpPr>
          <p:cNvPr id="7" name="Text Placeholder 2">
            <a:extLst>
              <a:ext uri="{FF2B5EF4-FFF2-40B4-BE49-F238E27FC236}">
                <a16:creationId xmlns:a16="http://schemas.microsoft.com/office/drawing/2014/main" id="{6BF32F4A-B8AF-4F70-9BFD-9A031ECC4291}"/>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INTRODUCTORY RITE</a:t>
            </a:r>
          </a:p>
        </p:txBody>
      </p:sp>
      <p:sp>
        <p:nvSpPr>
          <p:cNvPr id="8" name="Title 1">
            <a:extLst>
              <a:ext uri="{FF2B5EF4-FFF2-40B4-BE49-F238E27FC236}">
                <a16:creationId xmlns:a16="http://schemas.microsoft.com/office/drawing/2014/main" id="{257D68C1-2416-4D35-8273-EC49A9AB7AC3}"/>
              </a:ext>
            </a:extLst>
          </p:cNvPr>
          <p:cNvSpPr txBox="1">
            <a:spLocks/>
          </p:cNvSpPr>
          <p:nvPr/>
        </p:nvSpPr>
        <p:spPr>
          <a:xfrm>
            <a:off x="5608638" y="4076700"/>
            <a:ext cx="3097212" cy="1538288"/>
          </a:xfrm>
          <a:prstGeom prst="rect">
            <a:avLst/>
          </a:prstGeom>
        </p:spPr>
        <p:txBody>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pPr algn="ctr" fontAlgn="auto">
              <a:spcAft>
                <a:spcPts val="0"/>
              </a:spcAft>
              <a:defRPr/>
            </a:pPr>
            <a:r>
              <a:rPr lang="en-GB" sz="2000" dirty="0">
                <a:solidFill>
                  <a:srgbClr val="7030A0"/>
                </a:solidFill>
                <a:latin typeface="Comic Sans MS" pitchFamily="66" charset="0"/>
              </a:rPr>
              <a:t>Through my fault, through my most grievous fault</a:t>
            </a:r>
          </a:p>
        </p:txBody>
      </p:sp>
      <p:pic>
        <p:nvPicPr>
          <p:cNvPr id="1032" name="Picture 8" descr="http://www.tinygiftservice.co.uk/ekmps/shops/marko/images/pewter-love-heart-sorry...--215-p.jpg">
            <a:extLst>
              <a:ext uri="{FF2B5EF4-FFF2-40B4-BE49-F238E27FC236}">
                <a16:creationId xmlns:a16="http://schemas.microsoft.com/office/drawing/2014/main" id="{31079325-033A-4A27-84DC-218209FA41A2}"/>
              </a:ext>
            </a:extLst>
          </p:cNvPr>
          <p:cNvPicPr>
            <a:picLocks noChangeAspect="1" noChangeArrowheads="1"/>
          </p:cNvPicPr>
          <p:nvPr/>
        </p:nvPicPr>
        <p:blipFill>
          <a:blip r:embed="rId3" cstate="print">
            <a:duotone>
              <a:schemeClr val="accent4">
                <a:shade val="45000"/>
                <a:satMod val="135000"/>
              </a:schemeClr>
              <a:prstClr val="white"/>
            </a:duotone>
          </a:blip>
          <a:srcRect/>
          <a:stretch>
            <a:fillRect/>
          </a:stretch>
        </p:blipFill>
        <p:spPr bwMode="auto">
          <a:xfrm>
            <a:off x="6186481" y="2132856"/>
            <a:ext cx="1941382" cy="1456037"/>
          </a:xfrm>
          <a:prstGeom prst="rect">
            <a:avLst/>
          </a:prstGeom>
          <a:noFill/>
          <a:effectLst>
            <a:glow rad="228600">
              <a:schemeClr val="accent4">
                <a:satMod val="175000"/>
                <a:alpha val="40000"/>
              </a:schemeClr>
            </a:glow>
          </a:effectLst>
        </p:spPr>
      </p:pic>
    </p:spTree>
    <p:extLst>
      <p:ext uri="{BB962C8B-B14F-4D97-AF65-F5344CB8AC3E}">
        <p14:creationId xmlns:p14="http://schemas.microsoft.com/office/powerpoint/2010/main" val="3294561604"/>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D7D14-328F-49A4-A3C6-2E9D8F9E69E9}"/>
              </a:ext>
            </a:extLst>
          </p:cNvPr>
          <p:cNvSpPr>
            <a:spLocks noGrp="1"/>
          </p:cNvSpPr>
          <p:nvPr>
            <p:ph type="title"/>
          </p:nvPr>
        </p:nvSpPr>
        <p:spPr>
          <a:xfrm>
            <a:off x="214313" y="1125538"/>
            <a:ext cx="8605837" cy="2590800"/>
          </a:xfrm>
        </p:spPr>
        <p:txBody>
          <a:bodyPr rtlCol="0">
            <a:noAutofit/>
          </a:bodyPr>
          <a:lstStyle/>
          <a:p>
            <a:pPr algn="ctr" eaLnBrk="1" fontAlgn="auto" hangingPunct="1">
              <a:spcAft>
                <a:spcPts val="0"/>
              </a:spcAft>
              <a:defRPr/>
            </a:pPr>
            <a:r>
              <a:rPr lang="en-GB" sz="6000" b="0" dirty="0">
                <a:solidFill>
                  <a:schemeClr val="accent6">
                    <a:lumMod val="75000"/>
                  </a:schemeClr>
                </a:solidFill>
                <a:latin typeface="Berlin Sans FB Demi" pitchFamily="34" charset="0"/>
              </a:rPr>
              <a:t>The gloria</a:t>
            </a:r>
          </a:p>
        </p:txBody>
      </p:sp>
      <p:sp>
        <p:nvSpPr>
          <p:cNvPr id="17411"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78F6C97-A115-4378-90F6-969A3ADE38ED}" type="slidenum">
              <a:rPr lang="en-US" altLang="en-US" sz="1200" smtClean="0">
                <a:solidFill>
                  <a:srgbClr val="898989"/>
                </a:solidFill>
              </a:rPr>
              <a:pPr>
                <a:spcBef>
                  <a:spcPct val="0"/>
                </a:spcBef>
                <a:buFontTx/>
                <a:buNone/>
              </a:pPr>
              <a:t>7</a:t>
            </a:fld>
            <a:endParaRPr lang="en-US" altLang="en-US" sz="1200">
              <a:solidFill>
                <a:srgbClr val="898989"/>
              </a:solidFill>
            </a:endParaRPr>
          </a:p>
        </p:txBody>
      </p:sp>
      <p:sp>
        <p:nvSpPr>
          <p:cNvPr id="5" name="Title 1">
            <a:extLst>
              <a:ext uri="{FF2B5EF4-FFF2-40B4-BE49-F238E27FC236}">
                <a16:creationId xmlns:a16="http://schemas.microsoft.com/office/drawing/2014/main" id="{077B68A8-6683-45CE-9EEC-0E4674A8CBA6}"/>
              </a:ext>
            </a:extLst>
          </p:cNvPr>
          <p:cNvSpPr txBox="1">
            <a:spLocks/>
          </p:cNvSpPr>
          <p:nvPr/>
        </p:nvSpPr>
        <p:spPr>
          <a:xfrm>
            <a:off x="214313" y="5373216"/>
            <a:ext cx="8785225" cy="1008063"/>
          </a:xfrm>
          <a:prstGeom prst="rect">
            <a:avLst/>
          </a:prstGeom>
        </p:spPr>
        <p:txBody>
          <a:bodyPr>
            <a:normAutofit lnSpcReduction="10000"/>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pPr algn="ctr" fontAlgn="auto">
              <a:spcAft>
                <a:spcPts val="0"/>
              </a:spcAft>
              <a:defRPr/>
            </a:pPr>
            <a:r>
              <a:rPr lang="en-GB" sz="3200" dirty="0">
                <a:solidFill>
                  <a:srgbClr val="FF0000"/>
                </a:solidFill>
                <a:latin typeface="Huxtable" pitchFamily="2" charset="0"/>
              </a:rPr>
              <a:t>Praising God: </a:t>
            </a:r>
          </a:p>
          <a:p>
            <a:pPr algn="ctr" fontAlgn="auto">
              <a:spcAft>
                <a:spcPts val="0"/>
              </a:spcAft>
              <a:defRPr/>
            </a:pPr>
            <a:r>
              <a:rPr lang="en-GB" sz="3200" dirty="0">
                <a:solidFill>
                  <a:srgbClr val="C00000"/>
                </a:solidFill>
                <a:latin typeface="Huxtable" pitchFamily="2" charset="0"/>
              </a:rPr>
              <a:t>Father, Son and Holy Spirit</a:t>
            </a:r>
          </a:p>
          <a:p>
            <a:pPr fontAlgn="auto">
              <a:spcAft>
                <a:spcPts val="0"/>
              </a:spcAft>
              <a:defRPr/>
            </a:pPr>
            <a:endParaRPr lang="en-GB" sz="3600" dirty="0">
              <a:solidFill>
                <a:srgbClr val="FF0000"/>
              </a:solidFill>
              <a:latin typeface="Huxtable" pitchFamily="2" charset="0"/>
            </a:endParaRPr>
          </a:p>
        </p:txBody>
      </p:sp>
      <p:sp>
        <p:nvSpPr>
          <p:cNvPr id="7" name="Text Placeholder 2">
            <a:extLst>
              <a:ext uri="{FF2B5EF4-FFF2-40B4-BE49-F238E27FC236}">
                <a16:creationId xmlns:a16="http://schemas.microsoft.com/office/drawing/2014/main" id="{46C0ABB5-CA13-44D5-9A7D-FCF910D7EE7F}"/>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INTRODUCTORY RITE</a:t>
            </a:r>
          </a:p>
        </p:txBody>
      </p:sp>
      <p:pic>
        <p:nvPicPr>
          <p:cNvPr id="17414" name="Picture 2" descr="http://2.bp.blogspot.com/_-t37QJkgP08/TKCjDFAVopI/AAAAAAAABLA/mzMx50GJ5Kc/s1600/angel-gloria-in-excelsis-deo-denise-beverl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2492375"/>
            <a:ext cx="3889375" cy="277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7818372"/>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2E059-A146-4148-BEB5-D460DBD4E0C9}"/>
              </a:ext>
            </a:extLst>
          </p:cNvPr>
          <p:cNvSpPr>
            <a:spLocks noGrp="1"/>
          </p:cNvSpPr>
          <p:nvPr>
            <p:ph type="title"/>
          </p:nvPr>
        </p:nvSpPr>
        <p:spPr>
          <a:xfrm>
            <a:off x="179388" y="1193800"/>
            <a:ext cx="6192837" cy="2592388"/>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Opening prayer</a:t>
            </a:r>
          </a:p>
        </p:txBody>
      </p:sp>
      <p:sp>
        <p:nvSpPr>
          <p:cNvPr id="19459"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4C3DB62-27F4-4EEB-A619-B16854724300}" type="slidenum">
              <a:rPr lang="en-US" altLang="en-US" sz="1200" smtClean="0">
                <a:solidFill>
                  <a:srgbClr val="898989"/>
                </a:solidFill>
              </a:rPr>
              <a:pPr>
                <a:spcBef>
                  <a:spcPct val="0"/>
                </a:spcBef>
                <a:buFontTx/>
                <a:buNone/>
              </a:pPr>
              <a:t>8</a:t>
            </a:fld>
            <a:endParaRPr lang="en-US" altLang="en-US" sz="1200">
              <a:solidFill>
                <a:srgbClr val="898989"/>
              </a:solidFill>
            </a:endParaRPr>
          </a:p>
        </p:txBody>
      </p:sp>
      <p:pic>
        <p:nvPicPr>
          <p:cNvPr id="19461" name="Picture 2" descr="http://www.archindy.org/criterion/local/blogs/guerin/files/front/10-22-woods.jpg"/>
          <p:cNvPicPr>
            <a:picLocks noChangeAspect="1" noChangeArrowheads="1"/>
          </p:cNvPicPr>
          <p:nvPr/>
        </p:nvPicPr>
        <p:blipFill>
          <a:blip r:embed="rId3">
            <a:extLst>
              <a:ext uri="{28A0092B-C50C-407E-A947-70E740481C1C}">
                <a14:useLocalDpi xmlns:a14="http://schemas.microsoft.com/office/drawing/2010/main" val="0"/>
              </a:ext>
            </a:extLst>
          </a:blip>
          <a:srcRect r="4587" b="13205"/>
          <a:stretch>
            <a:fillRect/>
          </a:stretch>
        </p:blipFill>
        <p:spPr bwMode="auto">
          <a:xfrm>
            <a:off x="395288" y="3641725"/>
            <a:ext cx="4522787"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A2CFFB19-E7D9-427C-A00A-8C3EAF508C78}"/>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INTRODUCTORY RITE</a:t>
            </a:r>
          </a:p>
        </p:txBody>
      </p:sp>
      <p:sp>
        <p:nvSpPr>
          <p:cNvPr id="3" name="TextBox 2"/>
          <p:cNvSpPr txBox="1"/>
          <p:nvPr/>
        </p:nvSpPr>
        <p:spPr>
          <a:xfrm>
            <a:off x="5372100" y="1700808"/>
            <a:ext cx="3376364" cy="1569660"/>
          </a:xfrm>
          <a:prstGeom prst="rect">
            <a:avLst/>
          </a:prstGeom>
          <a:noFill/>
        </p:spPr>
        <p:txBody>
          <a:bodyPr wrap="square" rtlCol="0">
            <a:spAutoFit/>
          </a:bodyPr>
          <a:lstStyle/>
          <a:p>
            <a:pPr algn="l"/>
            <a:r>
              <a:rPr lang="en-GB" sz="3200" dirty="0">
                <a:solidFill>
                  <a:schemeClr val="tx1"/>
                </a:solidFill>
                <a:latin typeface="Comic Sans MS" panose="030F0702030302020204" pitchFamily="66" charset="0"/>
              </a:rPr>
              <a:t>The Priest puts all our prayers before God.</a:t>
            </a:r>
          </a:p>
        </p:txBody>
      </p:sp>
    </p:spTree>
    <p:extLst>
      <p:ext uri="{BB962C8B-B14F-4D97-AF65-F5344CB8AC3E}">
        <p14:creationId xmlns:p14="http://schemas.microsoft.com/office/powerpoint/2010/main" val="25377059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F2A08-B1AD-45C7-BC06-C65EA24F95E3}"/>
              </a:ext>
            </a:extLst>
          </p:cNvPr>
          <p:cNvSpPr>
            <a:spLocks noGrp="1"/>
          </p:cNvSpPr>
          <p:nvPr>
            <p:ph type="title"/>
          </p:nvPr>
        </p:nvSpPr>
        <p:spPr>
          <a:xfrm>
            <a:off x="323850" y="1052513"/>
            <a:ext cx="6192838" cy="2305050"/>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Liturgy of the word</a:t>
            </a:r>
          </a:p>
        </p:txBody>
      </p:sp>
      <p:sp>
        <p:nvSpPr>
          <p:cNvPr id="2150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F3BB766-D228-4CE5-929A-4D4E87543203}" type="slidenum">
              <a:rPr lang="en-US" altLang="en-US" sz="1200" smtClean="0">
                <a:solidFill>
                  <a:srgbClr val="898989"/>
                </a:solidFill>
              </a:rPr>
              <a:pPr>
                <a:spcBef>
                  <a:spcPct val="0"/>
                </a:spcBef>
                <a:buFontTx/>
                <a:buNone/>
              </a:pPr>
              <a:t>9</a:t>
            </a:fld>
            <a:endParaRPr lang="en-US" altLang="en-US" sz="1200">
              <a:solidFill>
                <a:srgbClr val="898989"/>
              </a:solidFill>
            </a:endParaRPr>
          </a:p>
        </p:txBody>
      </p:sp>
      <p:sp>
        <p:nvSpPr>
          <p:cNvPr id="7" name="Text Placeholder 2">
            <a:extLst>
              <a:ext uri="{FF2B5EF4-FFF2-40B4-BE49-F238E27FC236}">
                <a16:creationId xmlns:a16="http://schemas.microsoft.com/office/drawing/2014/main" id="{74CDBA47-068C-412F-81CD-527A3BF9501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pic>
        <p:nvPicPr>
          <p:cNvPr id="21510" name="Picture 2" descr="http://www.smaolean.org/images/LECTION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2997200"/>
            <a:ext cx="3743325" cy="368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420269" y="2348880"/>
            <a:ext cx="4320083" cy="1077218"/>
          </a:xfrm>
          <a:prstGeom prst="rect">
            <a:avLst/>
          </a:prstGeom>
          <a:noFill/>
          <a:ln w="38100">
            <a:solidFill>
              <a:srgbClr val="FF0000"/>
            </a:solidFill>
          </a:ln>
        </p:spPr>
        <p:txBody>
          <a:bodyPr wrap="square" rtlCol="0">
            <a:spAutoFit/>
          </a:bodyPr>
          <a:lstStyle/>
          <a:p>
            <a:pPr algn="l"/>
            <a:r>
              <a:rPr lang="en-GB" sz="3200" dirty="0">
                <a:solidFill>
                  <a:schemeClr val="tx1"/>
                </a:solidFill>
                <a:latin typeface="Comic Sans MS" panose="030F0702030302020204" pitchFamily="66" charset="0"/>
              </a:rPr>
              <a:t>Listening to the Word of God</a:t>
            </a:r>
          </a:p>
        </p:txBody>
      </p:sp>
    </p:spTree>
    <p:extLst>
      <p:ext uri="{BB962C8B-B14F-4D97-AF65-F5344CB8AC3E}">
        <p14:creationId xmlns:p14="http://schemas.microsoft.com/office/powerpoint/2010/main" val="3601258625"/>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F3BB766-D228-4CE5-929A-4D4E87543203}" type="slidenum">
              <a:rPr lang="en-US" altLang="en-US" sz="1200" smtClean="0">
                <a:solidFill>
                  <a:srgbClr val="898989"/>
                </a:solidFill>
              </a:rPr>
              <a:pPr>
                <a:spcBef>
                  <a:spcPct val="0"/>
                </a:spcBef>
                <a:buFontTx/>
                <a:buNone/>
              </a:pPr>
              <a:t>10</a:t>
            </a:fld>
            <a:endParaRPr lang="en-US" altLang="en-US" sz="1200">
              <a:solidFill>
                <a:srgbClr val="898989"/>
              </a:solidFill>
            </a:endParaRPr>
          </a:p>
        </p:txBody>
      </p:sp>
      <p:sp>
        <p:nvSpPr>
          <p:cNvPr id="7" name="Text Placeholder 2">
            <a:extLst>
              <a:ext uri="{FF2B5EF4-FFF2-40B4-BE49-F238E27FC236}">
                <a16:creationId xmlns:a16="http://schemas.microsoft.com/office/drawing/2014/main" id="{74CDBA47-068C-412F-81CD-527A3BF9501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pic>
        <p:nvPicPr>
          <p:cNvPr id="21510" name="Picture 2" descr="http://www.smaolean.org/images/LECTION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4" y="4005064"/>
            <a:ext cx="2720716" cy="2681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2051720" y="1340768"/>
            <a:ext cx="5400600" cy="1569660"/>
          </a:xfrm>
          <a:prstGeom prst="rect">
            <a:avLst/>
          </a:prstGeom>
          <a:noFill/>
          <a:ln w="38100">
            <a:solidFill>
              <a:srgbClr val="FF0000"/>
            </a:solidFill>
          </a:ln>
        </p:spPr>
        <p:txBody>
          <a:bodyPr wrap="square" rtlCol="0">
            <a:spAutoFit/>
          </a:bodyPr>
          <a:lstStyle/>
          <a:p>
            <a:pPr algn="l"/>
            <a:r>
              <a:rPr lang="en-GB" u="sng" dirty="0">
                <a:solidFill>
                  <a:srgbClr val="FF0000"/>
                </a:solidFill>
                <a:latin typeface="Comic Sans MS" panose="030F0702030302020204" pitchFamily="66" charset="0"/>
              </a:rPr>
              <a:t>TASK: </a:t>
            </a:r>
            <a:r>
              <a:rPr lang="en-GB" dirty="0">
                <a:solidFill>
                  <a:schemeClr val="tx1"/>
                </a:solidFill>
                <a:latin typeface="Comic Sans MS" panose="030F0702030302020204" pitchFamily="66" charset="0"/>
              </a:rPr>
              <a:t>Parents and children discuss which parts of the Bible do the following parts of the Liturgy of the Word come from…</a:t>
            </a:r>
          </a:p>
        </p:txBody>
      </p:sp>
      <p:sp>
        <p:nvSpPr>
          <p:cNvPr id="8" name="TextBox 7"/>
          <p:cNvSpPr txBox="1"/>
          <p:nvPr/>
        </p:nvSpPr>
        <p:spPr>
          <a:xfrm>
            <a:off x="2411760" y="3212976"/>
            <a:ext cx="4320480" cy="2062103"/>
          </a:xfrm>
          <a:prstGeom prst="rect">
            <a:avLst/>
          </a:prstGeom>
          <a:noFill/>
          <a:ln w="38100">
            <a:solidFill>
              <a:srgbClr val="FF0000"/>
            </a:solidFill>
          </a:ln>
        </p:spPr>
        <p:txBody>
          <a:bodyPr wrap="square" rtlCol="0">
            <a:spAutoFit/>
          </a:bodyPr>
          <a:lstStyle/>
          <a:p>
            <a:pPr algn="l"/>
            <a:r>
              <a:rPr lang="en-GB" sz="3200" dirty="0">
                <a:solidFill>
                  <a:schemeClr val="tx1"/>
                </a:solidFill>
                <a:latin typeface="Comic Sans MS" panose="030F0702030302020204" pitchFamily="66" charset="0"/>
              </a:rPr>
              <a:t>First Reading:</a:t>
            </a:r>
          </a:p>
          <a:p>
            <a:pPr algn="l"/>
            <a:r>
              <a:rPr lang="en-GB" sz="3200" dirty="0">
                <a:solidFill>
                  <a:schemeClr val="tx1"/>
                </a:solidFill>
                <a:latin typeface="Comic Sans MS" panose="030F0702030302020204" pitchFamily="66" charset="0"/>
              </a:rPr>
              <a:t>Psalm:</a:t>
            </a:r>
          </a:p>
          <a:p>
            <a:pPr algn="l"/>
            <a:r>
              <a:rPr lang="en-GB" sz="3200" dirty="0">
                <a:solidFill>
                  <a:schemeClr val="tx1"/>
                </a:solidFill>
                <a:latin typeface="Comic Sans MS" panose="030F0702030302020204" pitchFamily="66" charset="0"/>
              </a:rPr>
              <a:t>2</a:t>
            </a:r>
            <a:r>
              <a:rPr lang="en-GB" sz="3200" baseline="30000" dirty="0">
                <a:solidFill>
                  <a:schemeClr val="tx1"/>
                </a:solidFill>
                <a:latin typeface="Comic Sans MS" panose="030F0702030302020204" pitchFamily="66" charset="0"/>
              </a:rPr>
              <a:t>nd</a:t>
            </a:r>
            <a:r>
              <a:rPr lang="en-GB" sz="3200" dirty="0">
                <a:solidFill>
                  <a:schemeClr val="tx1"/>
                </a:solidFill>
                <a:latin typeface="Comic Sans MS" panose="030F0702030302020204" pitchFamily="66" charset="0"/>
              </a:rPr>
              <a:t> Reading:</a:t>
            </a:r>
          </a:p>
          <a:p>
            <a:pPr algn="l"/>
            <a:r>
              <a:rPr lang="en-GB" sz="3200" dirty="0">
                <a:solidFill>
                  <a:schemeClr val="tx1"/>
                </a:solidFill>
                <a:latin typeface="Comic Sans MS" panose="030F0702030302020204" pitchFamily="66" charset="0"/>
              </a:rPr>
              <a:t>Gospel: </a:t>
            </a:r>
          </a:p>
        </p:txBody>
      </p:sp>
    </p:spTree>
    <p:extLst>
      <p:ext uri="{BB962C8B-B14F-4D97-AF65-F5344CB8AC3E}">
        <p14:creationId xmlns:p14="http://schemas.microsoft.com/office/powerpoint/2010/main" val="3937086734"/>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F3BB766-D228-4CE5-929A-4D4E87543203}" type="slidenum">
              <a:rPr lang="en-US" altLang="en-US" sz="1200" smtClean="0">
                <a:solidFill>
                  <a:srgbClr val="898989"/>
                </a:solidFill>
              </a:rPr>
              <a:pPr>
                <a:spcBef>
                  <a:spcPct val="0"/>
                </a:spcBef>
                <a:buFontTx/>
                <a:buNone/>
              </a:pPr>
              <a:t>11</a:t>
            </a:fld>
            <a:endParaRPr lang="en-US" altLang="en-US" sz="1200">
              <a:solidFill>
                <a:srgbClr val="898989"/>
              </a:solidFill>
            </a:endParaRPr>
          </a:p>
        </p:txBody>
      </p:sp>
      <p:sp>
        <p:nvSpPr>
          <p:cNvPr id="7" name="Text Placeholder 2">
            <a:extLst>
              <a:ext uri="{FF2B5EF4-FFF2-40B4-BE49-F238E27FC236}">
                <a16:creationId xmlns:a16="http://schemas.microsoft.com/office/drawing/2014/main" id="{74CDBA47-068C-412F-81CD-527A3BF9501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pic>
        <p:nvPicPr>
          <p:cNvPr id="21510" name="Picture 2" descr="http://www.smaolean.org/images/LECTION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4" y="4005064"/>
            <a:ext cx="2720716" cy="2681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2022868" y="1988840"/>
            <a:ext cx="6552728" cy="1384995"/>
          </a:xfrm>
          <a:prstGeom prst="rect">
            <a:avLst/>
          </a:prstGeom>
          <a:noFill/>
          <a:ln w="38100">
            <a:solidFill>
              <a:schemeClr val="tx1"/>
            </a:solidFill>
          </a:ln>
        </p:spPr>
        <p:txBody>
          <a:bodyPr wrap="square" rtlCol="0">
            <a:spAutoFit/>
          </a:bodyPr>
          <a:lstStyle/>
          <a:p>
            <a:pPr algn="l"/>
            <a:r>
              <a:rPr lang="en-GB" sz="2800" dirty="0">
                <a:solidFill>
                  <a:schemeClr val="tx1"/>
                </a:solidFill>
                <a:latin typeface="Comic Sans MS" panose="030F0702030302020204" pitchFamily="66" charset="0"/>
              </a:rPr>
              <a:t>First Reading: </a:t>
            </a:r>
            <a:r>
              <a:rPr lang="en-GB" sz="2800" dirty="0">
                <a:solidFill>
                  <a:srgbClr val="0265FE"/>
                </a:solidFill>
                <a:latin typeface="Comic Sans MS" panose="030F0702030302020204" pitchFamily="66" charset="0"/>
              </a:rPr>
              <a:t>Old Testament</a:t>
            </a:r>
            <a:endParaRPr lang="en-GB" sz="2800" dirty="0">
              <a:solidFill>
                <a:schemeClr val="tx1"/>
              </a:solidFill>
              <a:latin typeface="Comic Sans MS" panose="030F0702030302020204" pitchFamily="66" charset="0"/>
            </a:endParaRPr>
          </a:p>
          <a:p>
            <a:pPr algn="l"/>
            <a:r>
              <a:rPr lang="en-GB" sz="2800" dirty="0">
                <a:solidFill>
                  <a:schemeClr val="tx1"/>
                </a:solidFill>
                <a:latin typeface="Comic Sans MS" panose="030F0702030302020204" pitchFamily="66" charset="0"/>
              </a:rPr>
              <a:t>Psalm: 2</a:t>
            </a:r>
            <a:r>
              <a:rPr lang="en-GB" sz="2800" baseline="30000" dirty="0">
                <a:solidFill>
                  <a:schemeClr val="tx1"/>
                </a:solidFill>
                <a:latin typeface="Comic Sans MS" panose="030F0702030302020204" pitchFamily="66" charset="0"/>
              </a:rPr>
              <a:t>nd</a:t>
            </a:r>
            <a:r>
              <a:rPr lang="en-GB" sz="2800" dirty="0">
                <a:solidFill>
                  <a:schemeClr val="tx1"/>
                </a:solidFill>
                <a:latin typeface="Comic Sans MS" panose="030F0702030302020204" pitchFamily="66" charset="0"/>
              </a:rPr>
              <a:t> Reading: </a:t>
            </a:r>
            <a:r>
              <a:rPr lang="en-GB" sz="2800" dirty="0">
                <a:solidFill>
                  <a:srgbClr val="0265FE"/>
                </a:solidFill>
                <a:latin typeface="Comic Sans MS" panose="030F0702030302020204" pitchFamily="66" charset="0"/>
              </a:rPr>
              <a:t>New Testament</a:t>
            </a:r>
          </a:p>
          <a:p>
            <a:pPr algn="l"/>
            <a:r>
              <a:rPr lang="en-GB" sz="2800" dirty="0">
                <a:solidFill>
                  <a:schemeClr val="tx1"/>
                </a:solidFill>
                <a:latin typeface="Comic Sans MS" panose="030F0702030302020204" pitchFamily="66" charset="0"/>
              </a:rPr>
              <a:t>Gospel: </a:t>
            </a:r>
            <a:r>
              <a:rPr lang="en-GB" sz="2800" dirty="0">
                <a:solidFill>
                  <a:srgbClr val="0265FE"/>
                </a:solidFill>
                <a:latin typeface="Comic Sans MS" panose="030F0702030302020204" pitchFamily="66" charset="0"/>
              </a:rPr>
              <a:t>New Testament</a:t>
            </a:r>
          </a:p>
        </p:txBody>
      </p:sp>
    </p:spTree>
    <p:extLst>
      <p:ext uri="{BB962C8B-B14F-4D97-AF65-F5344CB8AC3E}">
        <p14:creationId xmlns:p14="http://schemas.microsoft.com/office/powerpoint/2010/main" val="923795514"/>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F3BB766-D228-4CE5-929A-4D4E87543203}" type="slidenum">
              <a:rPr lang="en-US" altLang="en-US" sz="1200" smtClean="0">
                <a:solidFill>
                  <a:srgbClr val="898989"/>
                </a:solidFill>
              </a:rPr>
              <a:pPr>
                <a:spcBef>
                  <a:spcPct val="0"/>
                </a:spcBef>
                <a:buFontTx/>
                <a:buNone/>
              </a:pPr>
              <a:t>12</a:t>
            </a:fld>
            <a:endParaRPr lang="en-US" altLang="en-US" sz="1200">
              <a:solidFill>
                <a:srgbClr val="898989"/>
              </a:solidFill>
            </a:endParaRPr>
          </a:p>
        </p:txBody>
      </p:sp>
      <p:sp>
        <p:nvSpPr>
          <p:cNvPr id="7" name="Text Placeholder 2">
            <a:extLst>
              <a:ext uri="{FF2B5EF4-FFF2-40B4-BE49-F238E27FC236}">
                <a16:creationId xmlns:a16="http://schemas.microsoft.com/office/drawing/2014/main" id="{74CDBA47-068C-412F-81CD-527A3BF9501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pic>
        <p:nvPicPr>
          <p:cNvPr id="21510" name="Picture 2" descr="http://www.smaolean.org/images/LECTION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4" y="4005064"/>
            <a:ext cx="2720716" cy="2681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684214" y="1124744"/>
            <a:ext cx="7416178" cy="1569660"/>
          </a:xfrm>
          <a:prstGeom prst="rect">
            <a:avLst/>
          </a:prstGeom>
          <a:noFill/>
          <a:ln w="38100">
            <a:solidFill>
              <a:srgbClr val="FF0000"/>
            </a:solidFill>
          </a:ln>
        </p:spPr>
        <p:txBody>
          <a:bodyPr wrap="square" rtlCol="0">
            <a:spAutoFit/>
          </a:bodyPr>
          <a:lstStyle/>
          <a:p>
            <a:pPr algn="l"/>
            <a:r>
              <a:rPr lang="en-GB" u="sng" dirty="0">
                <a:solidFill>
                  <a:srgbClr val="FF0000"/>
                </a:solidFill>
                <a:latin typeface="Comic Sans MS" panose="030F0702030302020204" pitchFamily="66" charset="0"/>
              </a:rPr>
              <a:t>TASK: </a:t>
            </a:r>
          </a:p>
          <a:p>
            <a:pPr algn="l"/>
            <a:r>
              <a:rPr lang="en-GB" dirty="0">
                <a:solidFill>
                  <a:schemeClr val="tx1"/>
                </a:solidFill>
                <a:latin typeface="Comic Sans MS" panose="030F0702030302020204" pitchFamily="66" charset="0"/>
              </a:rPr>
              <a:t>What are the responses to these readings…</a:t>
            </a:r>
          </a:p>
          <a:p>
            <a:r>
              <a:rPr lang="en-GB" dirty="0">
                <a:solidFill>
                  <a:srgbClr val="FF0000"/>
                </a:solidFill>
                <a:latin typeface="Comic Sans MS" panose="030F0702030302020204" pitchFamily="66" charset="0"/>
              </a:rPr>
              <a:t>First and Second Reading…</a:t>
            </a:r>
          </a:p>
          <a:p>
            <a:pPr algn="l"/>
            <a:r>
              <a:rPr lang="en-GB" dirty="0">
                <a:solidFill>
                  <a:schemeClr val="tx1"/>
                </a:solidFill>
                <a:latin typeface="Comic Sans MS" panose="030F0702030302020204" pitchFamily="66" charset="0"/>
              </a:rPr>
              <a:t>The reader says: The Word of the Lord</a:t>
            </a:r>
          </a:p>
        </p:txBody>
      </p:sp>
      <p:sp>
        <p:nvSpPr>
          <p:cNvPr id="3" name="TextBox 2"/>
          <p:cNvSpPr txBox="1"/>
          <p:nvPr/>
        </p:nvSpPr>
        <p:spPr>
          <a:xfrm>
            <a:off x="2798530" y="2858263"/>
            <a:ext cx="5328592" cy="461665"/>
          </a:xfrm>
          <a:prstGeom prst="rect">
            <a:avLst/>
          </a:prstGeom>
          <a:noFill/>
          <a:ln w="38100">
            <a:solidFill>
              <a:schemeClr val="tx1"/>
            </a:solidFill>
          </a:ln>
        </p:spPr>
        <p:txBody>
          <a:bodyPr wrap="square" rtlCol="0">
            <a:spAutoFit/>
          </a:bodyPr>
          <a:lstStyle/>
          <a:p>
            <a:pPr algn="l"/>
            <a:r>
              <a:rPr lang="en-GB" dirty="0">
                <a:solidFill>
                  <a:srgbClr val="0070C0"/>
                </a:solidFill>
                <a:latin typeface="Comic Sans MS" panose="030F0702030302020204" pitchFamily="66" charset="0"/>
              </a:rPr>
              <a:t>R: Thanks be to God</a:t>
            </a:r>
          </a:p>
        </p:txBody>
      </p:sp>
    </p:spTree>
    <p:extLst>
      <p:ext uri="{BB962C8B-B14F-4D97-AF65-F5344CB8AC3E}">
        <p14:creationId xmlns:p14="http://schemas.microsoft.com/office/powerpoint/2010/main" val="3721539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F3BB766-D228-4CE5-929A-4D4E87543203}" type="slidenum">
              <a:rPr lang="en-US" altLang="en-US" sz="1200" smtClean="0">
                <a:solidFill>
                  <a:srgbClr val="898989"/>
                </a:solidFill>
              </a:rPr>
              <a:pPr>
                <a:spcBef>
                  <a:spcPct val="0"/>
                </a:spcBef>
                <a:buFontTx/>
                <a:buNone/>
              </a:pPr>
              <a:t>13</a:t>
            </a:fld>
            <a:endParaRPr lang="en-US" altLang="en-US" sz="1200">
              <a:solidFill>
                <a:srgbClr val="898989"/>
              </a:solidFill>
            </a:endParaRPr>
          </a:p>
        </p:txBody>
      </p:sp>
      <p:sp>
        <p:nvSpPr>
          <p:cNvPr id="7" name="Text Placeholder 2">
            <a:extLst>
              <a:ext uri="{FF2B5EF4-FFF2-40B4-BE49-F238E27FC236}">
                <a16:creationId xmlns:a16="http://schemas.microsoft.com/office/drawing/2014/main" id="{74CDBA47-068C-412F-81CD-527A3BF9501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pic>
        <p:nvPicPr>
          <p:cNvPr id="21510" name="Picture 2" descr="http://www.smaolean.org/images/LECTION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4" y="4005064"/>
            <a:ext cx="2720716" cy="2681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684214" y="1124744"/>
            <a:ext cx="7416178" cy="2308324"/>
          </a:xfrm>
          <a:prstGeom prst="rect">
            <a:avLst/>
          </a:prstGeom>
          <a:noFill/>
          <a:ln w="38100">
            <a:solidFill>
              <a:srgbClr val="FF0000"/>
            </a:solidFill>
          </a:ln>
        </p:spPr>
        <p:txBody>
          <a:bodyPr wrap="square" rtlCol="0">
            <a:spAutoFit/>
          </a:bodyPr>
          <a:lstStyle/>
          <a:p>
            <a:pPr algn="l"/>
            <a:r>
              <a:rPr lang="en-GB" u="sng" dirty="0">
                <a:solidFill>
                  <a:srgbClr val="FF0000"/>
                </a:solidFill>
                <a:latin typeface="Comic Sans MS" panose="030F0702030302020204" pitchFamily="66" charset="0"/>
              </a:rPr>
              <a:t>TASK: </a:t>
            </a:r>
          </a:p>
          <a:p>
            <a:pPr algn="l"/>
            <a:r>
              <a:rPr lang="en-GB" dirty="0">
                <a:solidFill>
                  <a:schemeClr val="tx1"/>
                </a:solidFill>
                <a:latin typeface="Comic Sans MS" panose="030F0702030302020204" pitchFamily="66" charset="0"/>
              </a:rPr>
              <a:t>To introduce the Gospel, Father will say</a:t>
            </a:r>
          </a:p>
          <a:p>
            <a:pPr algn="l"/>
            <a:r>
              <a:rPr lang="en-GB" dirty="0">
                <a:solidFill>
                  <a:srgbClr val="FF0000"/>
                </a:solidFill>
                <a:latin typeface="Comic Sans MS" panose="030F0702030302020204" pitchFamily="66" charset="0"/>
              </a:rPr>
              <a:t>The Lord be with you</a:t>
            </a:r>
          </a:p>
          <a:p>
            <a:pPr algn="l"/>
            <a:r>
              <a:rPr lang="en-GB" dirty="0">
                <a:solidFill>
                  <a:srgbClr val="0070C0"/>
                </a:solidFill>
                <a:latin typeface="Comic Sans MS" panose="030F0702030302020204" pitchFamily="66" charset="0"/>
              </a:rPr>
              <a:t>And with your Spirit</a:t>
            </a:r>
          </a:p>
          <a:p>
            <a:pPr algn="l"/>
            <a:r>
              <a:rPr lang="en-GB" dirty="0">
                <a:solidFill>
                  <a:srgbClr val="FF0000"/>
                </a:solidFill>
                <a:latin typeface="Comic Sans MS" panose="030F0702030302020204" pitchFamily="66" charset="0"/>
              </a:rPr>
              <a:t>A reading from the Holy Gospel according to…</a:t>
            </a:r>
          </a:p>
          <a:p>
            <a:pPr algn="l"/>
            <a:r>
              <a:rPr lang="en-GB" dirty="0">
                <a:solidFill>
                  <a:schemeClr val="tx1"/>
                </a:solidFill>
                <a:latin typeface="Comic Sans MS" panose="030F0702030302020204" pitchFamily="66" charset="0"/>
              </a:rPr>
              <a:t>What words and actions do we do and say?</a:t>
            </a:r>
          </a:p>
        </p:txBody>
      </p:sp>
      <p:sp>
        <p:nvSpPr>
          <p:cNvPr id="3" name="TextBox 2"/>
          <p:cNvSpPr txBox="1"/>
          <p:nvPr/>
        </p:nvSpPr>
        <p:spPr>
          <a:xfrm>
            <a:off x="2801268" y="3627178"/>
            <a:ext cx="5328592" cy="1569660"/>
          </a:xfrm>
          <a:prstGeom prst="rect">
            <a:avLst/>
          </a:prstGeom>
          <a:noFill/>
          <a:ln w="38100">
            <a:solidFill>
              <a:schemeClr val="tx1"/>
            </a:solidFill>
          </a:ln>
        </p:spPr>
        <p:txBody>
          <a:bodyPr wrap="square" rtlCol="0">
            <a:spAutoFit/>
          </a:bodyPr>
          <a:lstStyle/>
          <a:p>
            <a:pPr algn="l"/>
            <a:r>
              <a:rPr lang="en-GB" dirty="0">
                <a:solidFill>
                  <a:srgbClr val="0265FE"/>
                </a:solidFill>
                <a:latin typeface="Comic Sans MS" panose="030F0702030302020204" pitchFamily="66" charset="0"/>
              </a:rPr>
              <a:t>Glory to you, O Lord</a:t>
            </a:r>
          </a:p>
          <a:p>
            <a:pPr algn="l"/>
            <a:r>
              <a:rPr lang="en-GB" dirty="0">
                <a:solidFill>
                  <a:srgbClr val="0265FE"/>
                </a:solidFill>
                <a:latin typeface="Comic Sans MS" panose="030F0702030302020204" pitchFamily="66" charset="0"/>
              </a:rPr>
              <a:t>(We use our right thumb to trace the sign of the cross on our </a:t>
            </a:r>
          </a:p>
          <a:p>
            <a:pPr algn="l"/>
            <a:r>
              <a:rPr lang="en-GB" dirty="0">
                <a:solidFill>
                  <a:srgbClr val="0265FE"/>
                </a:solidFill>
                <a:latin typeface="Comic Sans MS" panose="030F0702030302020204" pitchFamily="66" charset="0"/>
              </a:rPr>
              <a:t>foreheads, lips and heart)</a:t>
            </a:r>
          </a:p>
        </p:txBody>
      </p:sp>
    </p:spTree>
    <p:extLst>
      <p:ext uri="{BB962C8B-B14F-4D97-AF65-F5344CB8AC3E}">
        <p14:creationId xmlns:p14="http://schemas.microsoft.com/office/powerpoint/2010/main" val="1190180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F3BB766-D228-4CE5-929A-4D4E87543203}" type="slidenum">
              <a:rPr lang="en-US" altLang="en-US" sz="1200" smtClean="0">
                <a:solidFill>
                  <a:srgbClr val="898989"/>
                </a:solidFill>
              </a:rPr>
              <a:pPr>
                <a:spcBef>
                  <a:spcPct val="0"/>
                </a:spcBef>
                <a:buFontTx/>
                <a:buNone/>
              </a:pPr>
              <a:t>14</a:t>
            </a:fld>
            <a:endParaRPr lang="en-US" altLang="en-US" sz="1200">
              <a:solidFill>
                <a:srgbClr val="898989"/>
              </a:solidFill>
            </a:endParaRPr>
          </a:p>
        </p:txBody>
      </p:sp>
      <p:sp>
        <p:nvSpPr>
          <p:cNvPr id="7" name="Text Placeholder 2">
            <a:extLst>
              <a:ext uri="{FF2B5EF4-FFF2-40B4-BE49-F238E27FC236}">
                <a16:creationId xmlns:a16="http://schemas.microsoft.com/office/drawing/2014/main" id="{74CDBA47-068C-412F-81CD-527A3BF9501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pic>
        <p:nvPicPr>
          <p:cNvPr id="21510" name="Picture 2" descr="http://www.smaolean.org/images/LECTION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4" y="4005064"/>
            <a:ext cx="2720716" cy="2681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684214" y="1124744"/>
            <a:ext cx="7416178" cy="1569660"/>
          </a:xfrm>
          <a:prstGeom prst="rect">
            <a:avLst/>
          </a:prstGeom>
          <a:noFill/>
          <a:ln w="38100">
            <a:solidFill>
              <a:srgbClr val="FF0000"/>
            </a:solidFill>
          </a:ln>
        </p:spPr>
        <p:txBody>
          <a:bodyPr wrap="square" rtlCol="0">
            <a:spAutoFit/>
          </a:bodyPr>
          <a:lstStyle/>
          <a:p>
            <a:pPr algn="l"/>
            <a:r>
              <a:rPr lang="en-GB" u="sng" dirty="0">
                <a:solidFill>
                  <a:srgbClr val="FF0000"/>
                </a:solidFill>
                <a:latin typeface="Comic Sans MS" panose="030F0702030302020204" pitchFamily="66" charset="0"/>
              </a:rPr>
              <a:t> </a:t>
            </a:r>
          </a:p>
          <a:p>
            <a:pPr algn="l"/>
            <a:r>
              <a:rPr lang="en-GB" dirty="0">
                <a:solidFill>
                  <a:schemeClr val="tx1"/>
                </a:solidFill>
                <a:latin typeface="Comic Sans MS" panose="030F0702030302020204" pitchFamily="66" charset="0"/>
              </a:rPr>
              <a:t>To finish the Gospel, Father will say</a:t>
            </a:r>
          </a:p>
          <a:p>
            <a:pPr algn="l"/>
            <a:r>
              <a:rPr lang="en-GB" dirty="0">
                <a:solidFill>
                  <a:srgbClr val="FF0000"/>
                </a:solidFill>
                <a:latin typeface="Comic Sans MS" panose="030F0702030302020204" pitchFamily="66" charset="0"/>
              </a:rPr>
              <a:t>The Gospel of the Lord</a:t>
            </a:r>
          </a:p>
          <a:p>
            <a:pPr algn="l"/>
            <a:r>
              <a:rPr lang="en-GB" dirty="0">
                <a:solidFill>
                  <a:schemeClr val="tx1"/>
                </a:solidFill>
                <a:latin typeface="Comic Sans MS" panose="030F0702030302020204" pitchFamily="66" charset="0"/>
              </a:rPr>
              <a:t>How do we respond? </a:t>
            </a:r>
          </a:p>
        </p:txBody>
      </p:sp>
      <p:sp>
        <p:nvSpPr>
          <p:cNvPr id="3" name="TextBox 2"/>
          <p:cNvSpPr txBox="1"/>
          <p:nvPr/>
        </p:nvSpPr>
        <p:spPr>
          <a:xfrm>
            <a:off x="2627784" y="2963827"/>
            <a:ext cx="5328592" cy="461665"/>
          </a:xfrm>
          <a:prstGeom prst="rect">
            <a:avLst/>
          </a:prstGeom>
          <a:noFill/>
          <a:ln w="38100">
            <a:solidFill>
              <a:schemeClr val="tx1"/>
            </a:solidFill>
          </a:ln>
        </p:spPr>
        <p:txBody>
          <a:bodyPr wrap="square" rtlCol="0">
            <a:spAutoFit/>
          </a:bodyPr>
          <a:lstStyle/>
          <a:p>
            <a:pPr algn="l"/>
            <a:r>
              <a:rPr lang="en-GB" dirty="0">
                <a:solidFill>
                  <a:srgbClr val="0265FE"/>
                </a:solidFill>
                <a:latin typeface="Comic Sans MS" panose="030F0702030302020204" pitchFamily="66" charset="0"/>
              </a:rPr>
              <a:t>Praise to you, Lord Jesus Christ</a:t>
            </a:r>
          </a:p>
        </p:txBody>
      </p:sp>
    </p:spTree>
    <p:extLst>
      <p:ext uri="{BB962C8B-B14F-4D97-AF65-F5344CB8AC3E}">
        <p14:creationId xmlns:p14="http://schemas.microsoft.com/office/powerpoint/2010/main" val="21084255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EA7B3-8F9C-4496-BF72-9F18C1838E7D}"/>
              </a:ext>
            </a:extLst>
          </p:cNvPr>
          <p:cNvSpPr>
            <a:spLocks noGrp="1"/>
          </p:cNvSpPr>
          <p:nvPr>
            <p:ph type="title"/>
          </p:nvPr>
        </p:nvSpPr>
        <p:spPr>
          <a:xfrm>
            <a:off x="179388" y="1196975"/>
            <a:ext cx="4824412" cy="2160588"/>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The </a:t>
            </a:r>
            <a:br>
              <a:rPr lang="en-GB" sz="6000" b="0" dirty="0">
                <a:solidFill>
                  <a:schemeClr val="accent6">
                    <a:lumMod val="75000"/>
                  </a:schemeClr>
                </a:solidFill>
                <a:latin typeface="Berlin Sans FB Demi" pitchFamily="34" charset="0"/>
              </a:rPr>
            </a:br>
            <a:r>
              <a:rPr lang="en-GB" sz="6000" b="0" dirty="0">
                <a:solidFill>
                  <a:schemeClr val="accent6">
                    <a:lumMod val="75000"/>
                  </a:schemeClr>
                </a:solidFill>
                <a:latin typeface="Berlin Sans FB Demi" pitchFamily="34" charset="0"/>
              </a:rPr>
              <a:t>homily</a:t>
            </a:r>
          </a:p>
        </p:txBody>
      </p:sp>
      <p:sp>
        <p:nvSpPr>
          <p:cNvPr id="3174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CA0AF06-95A3-4FAE-8C21-890A4865BC70}" type="slidenum">
              <a:rPr lang="en-US" altLang="en-US" sz="1200" smtClean="0">
                <a:solidFill>
                  <a:srgbClr val="898989"/>
                </a:solidFill>
              </a:rPr>
              <a:pPr>
                <a:spcBef>
                  <a:spcPct val="0"/>
                </a:spcBef>
                <a:buFontTx/>
                <a:buNone/>
              </a:pPr>
              <a:t>15</a:t>
            </a:fld>
            <a:endParaRPr lang="en-US" altLang="en-US" sz="1200">
              <a:solidFill>
                <a:srgbClr val="898989"/>
              </a:solidFill>
            </a:endParaRPr>
          </a:p>
        </p:txBody>
      </p:sp>
      <p:pic>
        <p:nvPicPr>
          <p:cNvPr id="31749" name="Picture 2" descr="http://farm6.static.flickr.com/5190/5617308371_71eb9aab2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1492250"/>
            <a:ext cx="3525838"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107D65DF-A2F0-4F21-A0D8-F666B9DED40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sp>
        <p:nvSpPr>
          <p:cNvPr id="3" name="TextBox 2"/>
          <p:cNvSpPr txBox="1"/>
          <p:nvPr/>
        </p:nvSpPr>
        <p:spPr>
          <a:xfrm>
            <a:off x="179388" y="3140968"/>
            <a:ext cx="4176588" cy="2554545"/>
          </a:xfrm>
          <a:prstGeom prst="rect">
            <a:avLst/>
          </a:prstGeom>
          <a:noFill/>
        </p:spPr>
        <p:txBody>
          <a:bodyPr wrap="square" rtlCol="0">
            <a:spAutoFit/>
          </a:bodyPr>
          <a:lstStyle/>
          <a:p>
            <a:pPr algn="l"/>
            <a:r>
              <a:rPr lang="en-GB" sz="3200" dirty="0">
                <a:solidFill>
                  <a:schemeClr val="tx1"/>
                </a:solidFill>
                <a:latin typeface="Comic Sans MS" panose="030F0702030302020204" pitchFamily="66" charset="0"/>
              </a:rPr>
              <a:t>The Priest talks about the </a:t>
            </a:r>
            <a:r>
              <a:rPr lang="en-GB" sz="3200" dirty="0">
                <a:solidFill>
                  <a:srgbClr val="FF0000"/>
                </a:solidFill>
                <a:latin typeface="Comic Sans MS" panose="030F0702030302020204" pitchFamily="66" charset="0"/>
              </a:rPr>
              <a:t>Readings of the day </a:t>
            </a:r>
            <a:r>
              <a:rPr lang="en-GB" sz="3200" dirty="0">
                <a:solidFill>
                  <a:schemeClr val="tx1"/>
                </a:solidFill>
                <a:latin typeface="Comic Sans MS" panose="030F0702030302020204" pitchFamily="66" charset="0"/>
              </a:rPr>
              <a:t>and the main </a:t>
            </a:r>
            <a:r>
              <a:rPr lang="en-GB" sz="3200" dirty="0">
                <a:solidFill>
                  <a:srgbClr val="FF0000"/>
                </a:solidFill>
                <a:latin typeface="Comic Sans MS" panose="030F0702030302020204" pitchFamily="66" charset="0"/>
              </a:rPr>
              <a:t>message</a:t>
            </a:r>
            <a:r>
              <a:rPr lang="en-GB" sz="3200" dirty="0">
                <a:solidFill>
                  <a:schemeClr val="tx1"/>
                </a:solidFill>
                <a:latin typeface="Comic Sans MS" panose="030F0702030302020204" pitchFamily="66" charset="0"/>
              </a:rPr>
              <a:t> in them.</a:t>
            </a:r>
          </a:p>
        </p:txBody>
      </p:sp>
    </p:spTree>
    <p:extLst>
      <p:ext uri="{BB962C8B-B14F-4D97-AF65-F5344CB8AC3E}">
        <p14:creationId xmlns:p14="http://schemas.microsoft.com/office/powerpoint/2010/main" val="4210370678"/>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D8BFF-CBBC-41D7-BA4C-41E18FB60080}"/>
              </a:ext>
            </a:extLst>
          </p:cNvPr>
          <p:cNvSpPr>
            <a:spLocks noGrp="1"/>
          </p:cNvSpPr>
          <p:nvPr>
            <p:ph type="title"/>
          </p:nvPr>
        </p:nvSpPr>
        <p:spPr>
          <a:xfrm>
            <a:off x="395288" y="1412875"/>
            <a:ext cx="6192837" cy="2592388"/>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The creed</a:t>
            </a:r>
          </a:p>
        </p:txBody>
      </p:sp>
      <p:sp>
        <p:nvSpPr>
          <p:cNvPr id="33795"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C2A9AA6-62BE-4DFF-9571-1A852A21F52B}" type="slidenum">
              <a:rPr lang="en-US" altLang="en-US" sz="1200" smtClean="0">
                <a:solidFill>
                  <a:srgbClr val="898989"/>
                </a:solidFill>
              </a:rPr>
              <a:pPr>
                <a:spcBef>
                  <a:spcPct val="0"/>
                </a:spcBef>
                <a:buFontTx/>
                <a:buNone/>
              </a:pPr>
              <a:t>16</a:t>
            </a:fld>
            <a:endParaRPr lang="en-US" altLang="en-US" sz="1200">
              <a:solidFill>
                <a:srgbClr val="898989"/>
              </a:solidFill>
            </a:endParaRPr>
          </a:p>
        </p:txBody>
      </p:sp>
      <p:pic>
        <p:nvPicPr>
          <p:cNvPr id="33797" name="Picture 2" descr="http://pcnp.org/church/wp-content/uploads/i-believ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5825" y="2679105"/>
            <a:ext cx="4832350"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A16400C8-60C0-4D60-9C8B-62B6A23C1A50}"/>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sp>
        <p:nvSpPr>
          <p:cNvPr id="3" name="TextBox 2"/>
          <p:cNvSpPr txBox="1"/>
          <p:nvPr/>
        </p:nvSpPr>
        <p:spPr>
          <a:xfrm>
            <a:off x="755576" y="4365104"/>
            <a:ext cx="5048324" cy="830997"/>
          </a:xfrm>
          <a:prstGeom prst="rect">
            <a:avLst/>
          </a:prstGeom>
          <a:noFill/>
        </p:spPr>
        <p:txBody>
          <a:bodyPr wrap="square" rtlCol="0">
            <a:spAutoFit/>
          </a:bodyPr>
          <a:lstStyle/>
          <a:p>
            <a:pPr algn="l"/>
            <a:r>
              <a:rPr lang="en-GB" dirty="0">
                <a:solidFill>
                  <a:schemeClr val="tx1"/>
                </a:solidFill>
                <a:latin typeface="Comic Sans MS" panose="030F0702030302020204" pitchFamily="66" charset="0"/>
              </a:rPr>
              <a:t>We profess our </a:t>
            </a:r>
            <a:r>
              <a:rPr lang="en-GB" dirty="0">
                <a:solidFill>
                  <a:srgbClr val="FF0000"/>
                </a:solidFill>
                <a:latin typeface="Comic Sans MS" panose="030F0702030302020204" pitchFamily="66" charset="0"/>
              </a:rPr>
              <a:t>FAITH</a:t>
            </a:r>
          </a:p>
          <a:p>
            <a:pPr algn="l"/>
            <a:r>
              <a:rPr lang="en-GB" dirty="0">
                <a:solidFill>
                  <a:schemeClr val="tx1"/>
                </a:solidFill>
                <a:latin typeface="Comic Sans MS" panose="030F0702030302020204" pitchFamily="66" charset="0"/>
              </a:rPr>
              <a:t>We say what we </a:t>
            </a:r>
            <a:r>
              <a:rPr lang="en-GB" dirty="0">
                <a:solidFill>
                  <a:srgbClr val="FF0000"/>
                </a:solidFill>
                <a:latin typeface="Comic Sans MS" panose="030F0702030302020204" pitchFamily="66" charset="0"/>
              </a:rPr>
              <a:t>BELIEVE</a:t>
            </a:r>
            <a:r>
              <a:rPr lang="en-GB" dirty="0">
                <a:solidFill>
                  <a:schemeClr val="tx1"/>
                </a:solidFill>
                <a:latin typeface="Comic Sans MS" panose="030F0702030302020204" pitchFamily="66" charset="0"/>
              </a:rPr>
              <a:t> in </a:t>
            </a:r>
          </a:p>
        </p:txBody>
      </p:sp>
    </p:spTree>
    <p:extLst>
      <p:ext uri="{BB962C8B-B14F-4D97-AF65-F5344CB8AC3E}">
        <p14:creationId xmlns:p14="http://schemas.microsoft.com/office/powerpoint/2010/main" val="3112398576"/>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3114-3F88-48B9-B87A-07E0CD34037D}"/>
              </a:ext>
            </a:extLst>
          </p:cNvPr>
          <p:cNvSpPr>
            <a:spLocks noGrp="1"/>
          </p:cNvSpPr>
          <p:nvPr>
            <p:ph type="title"/>
          </p:nvPr>
        </p:nvSpPr>
        <p:spPr>
          <a:xfrm>
            <a:off x="395288" y="1412875"/>
            <a:ext cx="6192837" cy="2592388"/>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Bidding prayers</a:t>
            </a:r>
          </a:p>
        </p:txBody>
      </p:sp>
      <p:sp>
        <p:nvSpPr>
          <p:cNvPr id="35843"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1381EA3-8BBF-4B63-9EA8-31BBCDCAD6CF}" type="slidenum">
              <a:rPr lang="en-US" altLang="en-US" sz="1200" smtClean="0">
                <a:solidFill>
                  <a:srgbClr val="898989"/>
                </a:solidFill>
              </a:rPr>
              <a:pPr>
                <a:spcBef>
                  <a:spcPct val="0"/>
                </a:spcBef>
                <a:buFontTx/>
                <a:buNone/>
              </a:pPr>
              <a:t>17</a:t>
            </a:fld>
            <a:endParaRPr lang="en-US" altLang="en-US" sz="1200">
              <a:solidFill>
                <a:srgbClr val="898989"/>
              </a:solidFill>
            </a:endParaRPr>
          </a:p>
        </p:txBody>
      </p:sp>
      <p:pic>
        <p:nvPicPr>
          <p:cNvPr id="35845" name="Picture 2" descr="http://ccbratislava.files.wordpress.com/2010/09/prayer_tea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325" y="1624013"/>
            <a:ext cx="2384425" cy="357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93598246-9FC1-4246-815D-E25877A39DCA}"/>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WORD</a:t>
            </a:r>
          </a:p>
        </p:txBody>
      </p:sp>
      <p:sp>
        <p:nvSpPr>
          <p:cNvPr id="3" name="TextBox 2"/>
          <p:cNvSpPr txBox="1"/>
          <p:nvPr/>
        </p:nvSpPr>
        <p:spPr>
          <a:xfrm>
            <a:off x="427038" y="3356992"/>
            <a:ext cx="5081066" cy="2062103"/>
          </a:xfrm>
          <a:prstGeom prst="rect">
            <a:avLst/>
          </a:prstGeom>
          <a:noFill/>
          <a:ln w="38100">
            <a:solidFill>
              <a:schemeClr val="tx1"/>
            </a:solidFill>
          </a:ln>
        </p:spPr>
        <p:txBody>
          <a:bodyPr wrap="square" rtlCol="0">
            <a:spAutoFit/>
          </a:bodyPr>
          <a:lstStyle/>
          <a:p>
            <a:pPr algn="l"/>
            <a:r>
              <a:rPr lang="en-GB" sz="3200" dirty="0">
                <a:solidFill>
                  <a:schemeClr val="tx1"/>
                </a:solidFill>
                <a:latin typeface="Comic Sans MS" panose="030F0702030302020204" pitchFamily="66" charset="0"/>
              </a:rPr>
              <a:t>We pray for the </a:t>
            </a:r>
            <a:r>
              <a:rPr lang="en-GB" sz="3200" dirty="0">
                <a:solidFill>
                  <a:srgbClr val="FF0000"/>
                </a:solidFill>
                <a:latin typeface="Comic Sans MS" panose="030F0702030302020204" pitchFamily="66" charset="0"/>
              </a:rPr>
              <a:t>Needs</a:t>
            </a:r>
            <a:r>
              <a:rPr lang="en-GB" sz="3200" dirty="0">
                <a:solidFill>
                  <a:schemeClr val="tx1"/>
                </a:solidFill>
                <a:latin typeface="Comic Sans MS" panose="030F0702030302020204" pitchFamily="66" charset="0"/>
              </a:rPr>
              <a:t> of the Church, our own needs and others who need God’s help.</a:t>
            </a:r>
          </a:p>
        </p:txBody>
      </p:sp>
    </p:spTree>
    <p:extLst>
      <p:ext uri="{BB962C8B-B14F-4D97-AF65-F5344CB8AC3E}">
        <p14:creationId xmlns:p14="http://schemas.microsoft.com/office/powerpoint/2010/main" val="11812235"/>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DD349-AAB8-4ACA-8E49-E610BC0AB144}"/>
              </a:ext>
            </a:extLst>
          </p:cNvPr>
          <p:cNvSpPr>
            <a:spLocks noGrp="1"/>
          </p:cNvSpPr>
          <p:nvPr>
            <p:ph type="title"/>
          </p:nvPr>
        </p:nvSpPr>
        <p:spPr>
          <a:xfrm>
            <a:off x="381720" y="1030188"/>
            <a:ext cx="6192837" cy="2592388"/>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The liturgy of the eucharist</a:t>
            </a:r>
          </a:p>
        </p:txBody>
      </p:sp>
      <p:sp>
        <p:nvSpPr>
          <p:cNvPr id="37891"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CA9E8E7-38E0-402E-96FE-7C1930DB7007}" type="slidenum">
              <a:rPr lang="en-US" altLang="en-US" sz="1200" smtClean="0">
                <a:solidFill>
                  <a:srgbClr val="898989"/>
                </a:solidFill>
              </a:rPr>
              <a:pPr>
                <a:spcBef>
                  <a:spcPct val="0"/>
                </a:spcBef>
                <a:buFontTx/>
                <a:buNone/>
              </a:pPr>
              <a:t>18</a:t>
            </a:fld>
            <a:endParaRPr lang="en-US" altLang="en-US" sz="1200">
              <a:solidFill>
                <a:srgbClr val="898989"/>
              </a:solidFill>
            </a:endParaRPr>
          </a:p>
        </p:txBody>
      </p:sp>
      <p:pic>
        <p:nvPicPr>
          <p:cNvPr id="37893" name="Picture 2" descr="http://t0.gstatic.com/images?q=tbn:ANd9GcRS_QTvvYrN4YH8CCo-hex2zpPHysDduzpQpWmoyl63WnO_WCQ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6665" y="2492896"/>
            <a:ext cx="1798489" cy="1347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7AB6CC6C-8812-4A46-876B-A5FEDC7C74EF}"/>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EUCHARIST</a:t>
            </a:r>
          </a:p>
        </p:txBody>
      </p:sp>
      <p:sp>
        <p:nvSpPr>
          <p:cNvPr id="3" name="TextBox 2"/>
          <p:cNvSpPr txBox="1"/>
          <p:nvPr/>
        </p:nvSpPr>
        <p:spPr>
          <a:xfrm>
            <a:off x="971600" y="3739479"/>
            <a:ext cx="6624736" cy="1077218"/>
          </a:xfrm>
          <a:prstGeom prst="rect">
            <a:avLst/>
          </a:prstGeom>
          <a:noFill/>
          <a:ln w="38100">
            <a:solidFill>
              <a:schemeClr val="tx1"/>
            </a:solidFill>
          </a:ln>
        </p:spPr>
        <p:txBody>
          <a:bodyPr wrap="square" rtlCol="0">
            <a:spAutoFit/>
          </a:bodyPr>
          <a:lstStyle/>
          <a:p>
            <a:pPr algn="l"/>
            <a:r>
              <a:rPr lang="en-GB" sz="3200" dirty="0">
                <a:solidFill>
                  <a:schemeClr val="tx1"/>
                </a:solidFill>
                <a:latin typeface="Comic Sans MS" panose="030F0702030302020204" pitchFamily="66" charset="0"/>
              </a:rPr>
              <a:t>Sharing the </a:t>
            </a:r>
            <a:r>
              <a:rPr lang="en-GB" sz="3200" dirty="0">
                <a:solidFill>
                  <a:srgbClr val="FF0000"/>
                </a:solidFill>
                <a:latin typeface="Comic Sans MS" panose="030F0702030302020204" pitchFamily="66" charset="0"/>
              </a:rPr>
              <a:t>Bread and Wine</a:t>
            </a:r>
          </a:p>
          <a:p>
            <a:pPr algn="l"/>
            <a:r>
              <a:rPr lang="en-GB" sz="3200" dirty="0">
                <a:solidFill>
                  <a:schemeClr val="tx1"/>
                </a:solidFill>
                <a:latin typeface="Comic Sans MS" panose="030F0702030302020204" pitchFamily="66" charset="0"/>
              </a:rPr>
              <a:t>Receiving the </a:t>
            </a:r>
            <a:r>
              <a:rPr lang="en-GB" sz="3200" dirty="0">
                <a:solidFill>
                  <a:srgbClr val="FF0000"/>
                </a:solidFill>
                <a:latin typeface="Comic Sans MS" panose="030F0702030302020204" pitchFamily="66" charset="0"/>
              </a:rPr>
              <a:t>Body of Christ </a:t>
            </a:r>
          </a:p>
        </p:txBody>
      </p:sp>
    </p:spTree>
    <p:extLst>
      <p:ext uri="{BB962C8B-B14F-4D97-AF65-F5344CB8AC3E}">
        <p14:creationId xmlns:p14="http://schemas.microsoft.com/office/powerpoint/2010/main" val="2777387765"/>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0766D-76D9-44B1-8C7D-09B550B3D789}"/>
              </a:ext>
            </a:extLst>
          </p:cNvPr>
          <p:cNvSpPr>
            <a:spLocks noGrp="1"/>
          </p:cNvSpPr>
          <p:nvPr>
            <p:ph type="title"/>
          </p:nvPr>
        </p:nvSpPr>
        <p:spPr>
          <a:xfrm>
            <a:off x="395288" y="1109663"/>
            <a:ext cx="6192837" cy="2087562"/>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The </a:t>
            </a:r>
            <a:br>
              <a:rPr lang="en-GB" sz="6000" b="0" dirty="0">
                <a:solidFill>
                  <a:schemeClr val="accent6">
                    <a:lumMod val="75000"/>
                  </a:schemeClr>
                </a:solidFill>
                <a:latin typeface="Berlin Sans FB Demi" pitchFamily="34" charset="0"/>
              </a:rPr>
            </a:br>
            <a:r>
              <a:rPr lang="en-GB" sz="6000" b="0" dirty="0">
                <a:solidFill>
                  <a:schemeClr val="accent6">
                    <a:lumMod val="75000"/>
                  </a:schemeClr>
                </a:solidFill>
                <a:latin typeface="Berlin Sans FB Demi" pitchFamily="34" charset="0"/>
              </a:rPr>
              <a:t>offertory</a:t>
            </a:r>
          </a:p>
        </p:txBody>
      </p:sp>
      <p:sp>
        <p:nvSpPr>
          <p:cNvPr id="39939"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C102467-1848-4A89-867E-74995883A9B6}" type="slidenum">
              <a:rPr lang="en-US" altLang="en-US" sz="1200" smtClean="0">
                <a:solidFill>
                  <a:srgbClr val="898989"/>
                </a:solidFill>
              </a:rPr>
              <a:pPr>
                <a:spcBef>
                  <a:spcPct val="0"/>
                </a:spcBef>
                <a:buFontTx/>
                <a:buNone/>
              </a:pPr>
              <a:t>19</a:t>
            </a:fld>
            <a:endParaRPr lang="en-US" altLang="en-US" sz="1200">
              <a:solidFill>
                <a:srgbClr val="898989"/>
              </a:solidFill>
            </a:endParaRPr>
          </a:p>
        </p:txBody>
      </p:sp>
      <p:pic>
        <p:nvPicPr>
          <p:cNvPr id="39941" name="Picture 8" descr="http://www.coloma.croydon.sch.uk/Websites/coloma/Images/Mass%20at%20Westminster/Offertory01.JPG"/>
          <p:cNvPicPr>
            <a:picLocks noChangeAspect="1" noChangeArrowheads="1"/>
          </p:cNvPicPr>
          <p:nvPr/>
        </p:nvPicPr>
        <p:blipFill>
          <a:blip r:embed="rId3">
            <a:extLst>
              <a:ext uri="{28A0092B-C50C-407E-A947-70E740481C1C}">
                <a14:useLocalDpi xmlns:a14="http://schemas.microsoft.com/office/drawing/2010/main" val="0"/>
              </a:ext>
            </a:extLst>
          </a:blip>
          <a:srcRect l="25121" r="30170" b="37411"/>
          <a:stretch>
            <a:fillRect/>
          </a:stretch>
        </p:blipFill>
        <p:spPr bwMode="auto">
          <a:xfrm>
            <a:off x="5936857" y="3151188"/>
            <a:ext cx="2983306" cy="28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2" name="Picture 2" descr="http://www.meditationsfromcarmel.com/sites/default/files/styles/slideshow/public/offertory_gift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4313" y="1412875"/>
            <a:ext cx="2230437" cy="148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2">
            <a:extLst>
              <a:ext uri="{FF2B5EF4-FFF2-40B4-BE49-F238E27FC236}">
                <a16:creationId xmlns:a16="http://schemas.microsoft.com/office/drawing/2014/main" id="{9635C9E5-D88F-4EF3-BD73-4A3AFA1C37A5}"/>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EUCHARIST</a:t>
            </a:r>
          </a:p>
        </p:txBody>
      </p:sp>
      <p:sp>
        <p:nvSpPr>
          <p:cNvPr id="3" name="TextBox 2"/>
          <p:cNvSpPr txBox="1"/>
          <p:nvPr/>
        </p:nvSpPr>
        <p:spPr>
          <a:xfrm>
            <a:off x="200324" y="3119115"/>
            <a:ext cx="5595812" cy="1077218"/>
          </a:xfrm>
          <a:prstGeom prst="rect">
            <a:avLst/>
          </a:prstGeom>
          <a:noFill/>
          <a:ln w="38100">
            <a:solidFill>
              <a:schemeClr val="tx1"/>
            </a:solidFill>
          </a:ln>
        </p:spPr>
        <p:txBody>
          <a:bodyPr wrap="square" rtlCol="0">
            <a:spAutoFit/>
          </a:bodyPr>
          <a:lstStyle/>
          <a:p>
            <a:pPr algn="l"/>
            <a:r>
              <a:rPr lang="en-GB" sz="3200" dirty="0">
                <a:solidFill>
                  <a:schemeClr val="tx1"/>
                </a:solidFill>
                <a:latin typeface="Comic Sans MS" panose="030F0702030302020204" pitchFamily="66" charset="0"/>
              </a:rPr>
              <a:t>We </a:t>
            </a:r>
            <a:r>
              <a:rPr lang="en-GB" sz="3200" dirty="0">
                <a:solidFill>
                  <a:srgbClr val="FF0000"/>
                </a:solidFill>
                <a:latin typeface="Comic Sans MS" panose="030F0702030302020204" pitchFamily="66" charset="0"/>
              </a:rPr>
              <a:t>offer</a:t>
            </a:r>
            <a:r>
              <a:rPr lang="en-GB" sz="3200" dirty="0">
                <a:solidFill>
                  <a:schemeClr val="tx1"/>
                </a:solidFill>
                <a:latin typeface="Comic Sans MS" panose="030F0702030302020204" pitchFamily="66" charset="0"/>
              </a:rPr>
              <a:t> Bread and Wine</a:t>
            </a:r>
          </a:p>
          <a:p>
            <a:pPr algn="l"/>
            <a:r>
              <a:rPr lang="en-GB" sz="3200" dirty="0">
                <a:solidFill>
                  <a:schemeClr val="tx1"/>
                </a:solidFill>
                <a:latin typeface="Comic Sans MS" panose="030F0702030302020204" pitchFamily="66" charset="0"/>
              </a:rPr>
              <a:t>We </a:t>
            </a:r>
            <a:r>
              <a:rPr lang="en-GB" sz="3200" dirty="0">
                <a:solidFill>
                  <a:srgbClr val="FF0000"/>
                </a:solidFill>
                <a:latin typeface="Comic Sans MS" panose="030F0702030302020204" pitchFamily="66" charset="0"/>
              </a:rPr>
              <a:t>offer</a:t>
            </a:r>
            <a:r>
              <a:rPr lang="en-GB" sz="3200" dirty="0">
                <a:solidFill>
                  <a:schemeClr val="tx1"/>
                </a:solidFill>
                <a:latin typeface="Comic Sans MS" panose="030F0702030302020204" pitchFamily="66" charset="0"/>
              </a:rPr>
              <a:t> ourselves to God</a:t>
            </a:r>
          </a:p>
        </p:txBody>
      </p:sp>
    </p:spTree>
    <p:extLst>
      <p:ext uri="{BB962C8B-B14F-4D97-AF65-F5344CB8AC3E}">
        <p14:creationId xmlns:p14="http://schemas.microsoft.com/office/powerpoint/2010/main" val="1456404137"/>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712FC-A56D-4740-8860-BD657B7291F0}"/>
              </a:ext>
            </a:extLst>
          </p:cNvPr>
          <p:cNvSpPr>
            <a:spLocks noGrp="1"/>
          </p:cNvSpPr>
          <p:nvPr>
            <p:ph type="title"/>
          </p:nvPr>
        </p:nvSpPr>
        <p:spPr>
          <a:xfrm>
            <a:off x="398463" y="1125538"/>
            <a:ext cx="6192837" cy="2590800"/>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The Eucharistic prayer</a:t>
            </a:r>
          </a:p>
        </p:txBody>
      </p:sp>
      <p:sp>
        <p:nvSpPr>
          <p:cNvPr id="4198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F67B46C-850D-4D2C-86A9-E2A9C8F9FEE1}" type="slidenum">
              <a:rPr lang="en-US" altLang="en-US" sz="1200" smtClean="0">
                <a:solidFill>
                  <a:srgbClr val="898989"/>
                </a:solidFill>
              </a:rPr>
              <a:pPr>
                <a:spcBef>
                  <a:spcPct val="0"/>
                </a:spcBef>
                <a:buFontTx/>
                <a:buNone/>
              </a:pPr>
              <a:t>20</a:t>
            </a:fld>
            <a:endParaRPr lang="en-US" altLang="en-US" sz="1200">
              <a:solidFill>
                <a:srgbClr val="898989"/>
              </a:solidFill>
            </a:endParaRPr>
          </a:p>
        </p:txBody>
      </p:sp>
      <p:pic>
        <p:nvPicPr>
          <p:cNvPr id="41989" name="Picture 2" descr="http://www.jtc.edu.au/graphics/photos/news-jacobs-mass0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7188" y="1125538"/>
            <a:ext cx="3502025"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4" descr="http://www.stphiliptheapostle.com/Assets/massstructur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325" y="4652963"/>
            <a:ext cx="2747963"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6" descr="http://4.bp.blogspot.com/-SwUMoxyYBnU/TtQ6mJMT1rI/AAAAAAAAJAI/OwFxYfGA2uU/s1600/10_08_20_Missal%255B1%255D.jpg"/>
          <p:cNvPicPr>
            <a:picLocks noChangeAspect="1" noChangeArrowheads="1"/>
          </p:cNvPicPr>
          <p:nvPr/>
        </p:nvPicPr>
        <p:blipFill>
          <a:blip r:embed="rId5">
            <a:extLst>
              <a:ext uri="{28A0092B-C50C-407E-A947-70E740481C1C}">
                <a14:useLocalDpi xmlns:a14="http://schemas.microsoft.com/office/drawing/2010/main" val="0"/>
              </a:ext>
            </a:extLst>
          </a:blip>
          <a:srcRect b="22778"/>
          <a:stretch>
            <a:fillRect/>
          </a:stretch>
        </p:blipFill>
        <p:spPr bwMode="auto">
          <a:xfrm>
            <a:off x="2467768" y="1184276"/>
            <a:ext cx="1647825"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Placeholder 2">
            <a:extLst>
              <a:ext uri="{FF2B5EF4-FFF2-40B4-BE49-F238E27FC236}">
                <a16:creationId xmlns:a16="http://schemas.microsoft.com/office/drawing/2014/main" id="{CD3E2108-2EC8-43E0-84D6-9E75067B1EA0}"/>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EUCHARIST</a:t>
            </a:r>
          </a:p>
        </p:txBody>
      </p:sp>
      <p:sp>
        <p:nvSpPr>
          <p:cNvPr id="3" name="Rectangle 2"/>
          <p:cNvSpPr/>
          <p:nvPr/>
        </p:nvSpPr>
        <p:spPr>
          <a:xfrm>
            <a:off x="1005680" y="3906515"/>
            <a:ext cx="4572000" cy="2677656"/>
          </a:xfrm>
          <a:prstGeom prst="rect">
            <a:avLst/>
          </a:prstGeom>
          <a:ln w="38100">
            <a:solidFill>
              <a:schemeClr val="tx1"/>
            </a:solidFill>
          </a:ln>
        </p:spPr>
        <p:txBody>
          <a:bodyPr>
            <a:spAutoFit/>
          </a:bodyPr>
          <a:lstStyle/>
          <a:p>
            <a:pPr lvl="0" algn="l"/>
            <a:r>
              <a:rPr lang="en-GB" dirty="0">
                <a:solidFill>
                  <a:srgbClr val="000000"/>
                </a:solidFill>
                <a:latin typeface="Comic Sans MS" panose="030F0702030302020204" pitchFamily="66" charset="0"/>
              </a:rPr>
              <a:t>Eucharist Prayer:  Eucharist means </a:t>
            </a:r>
            <a:r>
              <a:rPr lang="en-GB" dirty="0">
                <a:solidFill>
                  <a:srgbClr val="FF0000"/>
                </a:solidFill>
                <a:latin typeface="Comic Sans MS" panose="030F0702030302020204" pitchFamily="66" charset="0"/>
              </a:rPr>
              <a:t>THANKSGIVING</a:t>
            </a:r>
            <a:r>
              <a:rPr lang="en-GB" dirty="0">
                <a:solidFill>
                  <a:srgbClr val="000000"/>
                </a:solidFill>
                <a:latin typeface="Comic Sans MS" panose="030F0702030302020204" pitchFamily="66" charset="0"/>
              </a:rPr>
              <a:t>. The Priest </a:t>
            </a:r>
            <a:r>
              <a:rPr lang="en-GB" dirty="0">
                <a:solidFill>
                  <a:srgbClr val="FF0000"/>
                </a:solidFill>
                <a:latin typeface="Comic Sans MS" panose="030F0702030302020204" pitchFamily="66" charset="0"/>
              </a:rPr>
              <a:t>thanks and praises God </a:t>
            </a:r>
            <a:r>
              <a:rPr lang="en-GB" dirty="0">
                <a:solidFill>
                  <a:srgbClr val="000000"/>
                </a:solidFill>
                <a:latin typeface="Comic Sans MS" panose="030F0702030302020204" pitchFamily="66" charset="0"/>
              </a:rPr>
              <a:t>for all his goodness towards us.  During this prayer, </a:t>
            </a:r>
            <a:r>
              <a:rPr lang="en-GB" dirty="0">
                <a:solidFill>
                  <a:srgbClr val="FF0000"/>
                </a:solidFill>
                <a:latin typeface="Comic Sans MS" panose="030F0702030302020204" pitchFamily="66" charset="0"/>
              </a:rPr>
              <a:t>JESUS</a:t>
            </a:r>
            <a:r>
              <a:rPr lang="en-GB" dirty="0">
                <a:solidFill>
                  <a:srgbClr val="000000"/>
                </a:solidFill>
                <a:latin typeface="Comic Sans MS" panose="030F0702030302020204" pitchFamily="66" charset="0"/>
              </a:rPr>
              <a:t> will </a:t>
            </a:r>
            <a:r>
              <a:rPr lang="en-GB" dirty="0">
                <a:solidFill>
                  <a:srgbClr val="FF0000"/>
                </a:solidFill>
                <a:latin typeface="Comic Sans MS" panose="030F0702030302020204" pitchFamily="66" charset="0"/>
              </a:rPr>
              <a:t>become PRESENT</a:t>
            </a:r>
            <a:r>
              <a:rPr lang="en-GB" dirty="0">
                <a:solidFill>
                  <a:srgbClr val="000000"/>
                </a:solidFill>
                <a:latin typeface="Comic Sans MS" panose="030F0702030302020204" pitchFamily="66" charset="0"/>
              </a:rPr>
              <a:t> among us.</a:t>
            </a:r>
          </a:p>
        </p:txBody>
      </p:sp>
    </p:spTree>
    <p:extLst>
      <p:ext uri="{BB962C8B-B14F-4D97-AF65-F5344CB8AC3E}">
        <p14:creationId xmlns:p14="http://schemas.microsoft.com/office/powerpoint/2010/main" val="1717039168"/>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B63F5-5498-4B27-97B2-B08758813943}"/>
              </a:ext>
            </a:extLst>
          </p:cNvPr>
          <p:cNvSpPr>
            <a:spLocks noGrp="1"/>
          </p:cNvSpPr>
          <p:nvPr>
            <p:ph type="title"/>
          </p:nvPr>
        </p:nvSpPr>
        <p:spPr>
          <a:xfrm>
            <a:off x="331788" y="1052513"/>
            <a:ext cx="6192837" cy="1257300"/>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consecration</a:t>
            </a:r>
          </a:p>
        </p:txBody>
      </p:sp>
      <p:sp>
        <p:nvSpPr>
          <p:cNvPr id="44035"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0A3153B-DACC-4737-A2DC-0B8C132D1307}" type="slidenum">
              <a:rPr lang="en-US" altLang="en-US" sz="1200" smtClean="0">
                <a:solidFill>
                  <a:srgbClr val="898989"/>
                </a:solidFill>
              </a:rPr>
              <a:pPr>
                <a:spcBef>
                  <a:spcPct val="0"/>
                </a:spcBef>
                <a:buFontTx/>
                <a:buNone/>
              </a:pPr>
              <a:t>21</a:t>
            </a:fld>
            <a:endParaRPr lang="en-US" altLang="en-US" sz="1200">
              <a:solidFill>
                <a:srgbClr val="898989"/>
              </a:solidFill>
            </a:endParaRPr>
          </a:p>
        </p:txBody>
      </p:sp>
      <p:pic>
        <p:nvPicPr>
          <p:cNvPr id="44037" name="Picture 6" descr="http://realromancatholic.files.wordpress.com/2011/01/consecra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943644"/>
            <a:ext cx="3620840" cy="2598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2" descr="http://thetruemass.org/images/uploads/Lg/sacrifice%20of%20the%20mas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4840158"/>
            <a:ext cx="2236787"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2">
            <a:extLst>
              <a:ext uri="{FF2B5EF4-FFF2-40B4-BE49-F238E27FC236}">
                <a16:creationId xmlns:a16="http://schemas.microsoft.com/office/drawing/2014/main" id="{F815B11D-219A-4932-B0DC-26A08467276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EUCHARIST</a:t>
            </a:r>
          </a:p>
        </p:txBody>
      </p:sp>
      <p:sp>
        <p:nvSpPr>
          <p:cNvPr id="3" name="TextBox 2"/>
          <p:cNvSpPr txBox="1"/>
          <p:nvPr/>
        </p:nvSpPr>
        <p:spPr>
          <a:xfrm>
            <a:off x="611560" y="1943644"/>
            <a:ext cx="3168352" cy="2308324"/>
          </a:xfrm>
          <a:prstGeom prst="rect">
            <a:avLst/>
          </a:prstGeom>
          <a:noFill/>
          <a:ln w="38100">
            <a:solidFill>
              <a:srgbClr val="FF0000"/>
            </a:solidFill>
          </a:ln>
        </p:spPr>
        <p:txBody>
          <a:bodyPr wrap="square" rtlCol="0">
            <a:spAutoFit/>
          </a:bodyPr>
          <a:lstStyle/>
          <a:p>
            <a:pPr algn="l"/>
            <a:r>
              <a:rPr lang="en-GB" dirty="0">
                <a:solidFill>
                  <a:schemeClr val="tx1"/>
                </a:solidFill>
                <a:latin typeface="Comic Sans MS" panose="030F0702030302020204" pitchFamily="66" charset="0"/>
              </a:rPr>
              <a:t>Task: Discuss with your parents </a:t>
            </a:r>
            <a:r>
              <a:rPr lang="en-GB" dirty="0">
                <a:solidFill>
                  <a:srgbClr val="FF0000"/>
                </a:solidFill>
                <a:latin typeface="Comic Sans MS" panose="030F0702030302020204" pitchFamily="66" charset="0"/>
              </a:rPr>
              <a:t>why</a:t>
            </a:r>
            <a:r>
              <a:rPr lang="en-GB" dirty="0">
                <a:solidFill>
                  <a:schemeClr val="tx1"/>
                </a:solidFill>
                <a:latin typeface="Comic Sans MS" panose="030F0702030302020204" pitchFamily="66" charset="0"/>
              </a:rPr>
              <a:t> and </a:t>
            </a:r>
            <a:r>
              <a:rPr lang="en-GB" dirty="0">
                <a:solidFill>
                  <a:srgbClr val="FF0000"/>
                </a:solidFill>
                <a:latin typeface="Comic Sans MS" panose="030F0702030302020204" pitchFamily="66" charset="0"/>
              </a:rPr>
              <a:t>when</a:t>
            </a:r>
            <a:r>
              <a:rPr lang="en-GB" dirty="0">
                <a:solidFill>
                  <a:schemeClr val="tx1"/>
                </a:solidFill>
                <a:latin typeface="Comic Sans MS" panose="030F0702030302020204" pitchFamily="66" charset="0"/>
              </a:rPr>
              <a:t> bells ring during this part of the Eucharistic Prayer.</a:t>
            </a:r>
          </a:p>
        </p:txBody>
      </p:sp>
      <p:sp>
        <p:nvSpPr>
          <p:cNvPr id="4" name="TextBox 3"/>
          <p:cNvSpPr txBox="1"/>
          <p:nvPr/>
        </p:nvSpPr>
        <p:spPr>
          <a:xfrm>
            <a:off x="827584" y="4365104"/>
            <a:ext cx="4032448" cy="1938992"/>
          </a:xfrm>
          <a:prstGeom prst="rect">
            <a:avLst/>
          </a:prstGeom>
          <a:noFill/>
          <a:ln w="38100">
            <a:solidFill>
              <a:schemeClr val="tx1"/>
            </a:solidFill>
          </a:ln>
        </p:spPr>
        <p:txBody>
          <a:bodyPr wrap="square" rtlCol="0">
            <a:spAutoFit/>
          </a:bodyPr>
          <a:lstStyle/>
          <a:p>
            <a:pPr algn="l"/>
            <a:r>
              <a:rPr lang="en-GB" dirty="0">
                <a:solidFill>
                  <a:schemeClr val="tx1"/>
                </a:solidFill>
                <a:latin typeface="Comic Sans MS" panose="030F0702030302020204" pitchFamily="66" charset="0"/>
              </a:rPr>
              <a:t>When the bread becomes the </a:t>
            </a:r>
            <a:r>
              <a:rPr lang="en-GB" dirty="0">
                <a:solidFill>
                  <a:srgbClr val="FF0000"/>
                </a:solidFill>
                <a:latin typeface="Comic Sans MS" panose="030F0702030302020204" pitchFamily="66" charset="0"/>
              </a:rPr>
              <a:t>BODY OF CHRIST</a:t>
            </a:r>
            <a:r>
              <a:rPr lang="en-GB" dirty="0">
                <a:solidFill>
                  <a:schemeClr val="tx1"/>
                </a:solidFill>
                <a:latin typeface="Comic Sans MS" panose="030F0702030302020204" pitchFamily="66" charset="0"/>
              </a:rPr>
              <a:t>.</a:t>
            </a:r>
          </a:p>
          <a:p>
            <a:pPr algn="l"/>
            <a:endParaRPr lang="en-GB" dirty="0">
              <a:solidFill>
                <a:schemeClr val="tx1"/>
              </a:solidFill>
              <a:latin typeface="Comic Sans MS" panose="030F0702030302020204" pitchFamily="66" charset="0"/>
            </a:endParaRPr>
          </a:p>
          <a:p>
            <a:pPr algn="l"/>
            <a:r>
              <a:rPr lang="en-GB" dirty="0">
                <a:solidFill>
                  <a:schemeClr val="tx1"/>
                </a:solidFill>
                <a:latin typeface="Comic Sans MS" panose="030F0702030302020204" pitchFamily="66" charset="0"/>
              </a:rPr>
              <a:t>When the wine becomes the </a:t>
            </a:r>
            <a:r>
              <a:rPr lang="en-GB" dirty="0">
                <a:solidFill>
                  <a:srgbClr val="FF0000"/>
                </a:solidFill>
                <a:latin typeface="Comic Sans MS" panose="030F0702030302020204" pitchFamily="66" charset="0"/>
              </a:rPr>
              <a:t>BLOOD of Christ</a:t>
            </a:r>
            <a:r>
              <a:rPr lang="en-GB" dirty="0">
                <a:solidFill>
                  <a:schemeClr val="tx1"/>
                </a:solidFill>
              </a:rPr>
              <a:t>.</a:t>
            </a:r>
          </a:p>
        </p:txBody>
      </p:sp>
    </p:spTree>
    <p:extLst>
      <p:ext uri="{BB962C8B-B14F-4D97-AF65-F5344CB8AC3E}">
        <p14:creationId xmlns:p14="http://schemas.microsoft.com/office/powerpoint/2010/main" val="4489360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6AB4B-7082-4D61-A8F1-4B1E28474297}"/>
              </a:ext>
            </a:extLst>
          </p:cNvPr>
          <p:cNvSpPr>
            <a:spLocks noGrp="1"/>
          </p:cNvSpPr>
          <p:nvPr>
            <p:ph type="title"/>
          </p:nvPr>
        </p:nvSpPr>
        <p:spPr>
          <a:xfrm>
            <a:off x="427038" y="1125538"/>
            <a:ext cx="5297487" cy="2879725"/>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The </a:t>
            </a:r>
            <a:br>
              <a:rPr lang="en-GB" sz="6000" b="0" dirty="0">
                <a:solidFill>
                  <a:schemeClr val="accent6">
                    <a:lumMod val="75000"/>
                  </a:schemeClr>
                </a:solidFill>
                <a:latin typeface="Berlin Sans FB Demi" pitchFamily="34" charset="0"/>
              </a:rPr>
            </a:br>
            <a:r>
              <a:rPr lang="en-GB" sz="6000" b="0" dirty="0">
                <a:solidFill>
                  <a:schemeClr val="accent6">
                    <a:lumMod val="75000"/>
                  </a:schemeClr>
                </a:solidFill>
                <a:latin typeface="Berlin Sans FB Demi" pitchFamily="34" charset="0"/>
              </a:rPr>
              <a:t>our </a:t>
            </a:r>
            <a:br>
              <a:rPr lang="en-GB" sz="6000" b="0" dirty="0">
                <a:solidFill>
                  <a:schemeClr val="accent6">
                    <a:lumMod val="75000"/>
                  </a:schemeClr>
                </a:solidFill>
                <a:latin typeface="Berlin Sans FB Demi" pitchFamily="34" charset="0"/>
              </a:rPr>
            </a:br>
            <a:r>
              <a:rPr lang="en-GB" sz="6000" b="0" dirty="0">
                <a:solidFill>
                  <a:schemeClr val="accent6">
                    <a:lumMod val="75000"/>
                  </a:schemeClr>
                </a:solidFill>
                <a:latin typeface="Berlin Sans FB Demi" pitchFamily="34" charset="0"/>
              </a:rPr>
              <a:t>father</a:t>
            </a:r>
          </a:p>
        </p:txBody>
      </p:sp>
      <p:sp>
        <p:nvSpPr>
          <p:cNvPr id="46083"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6D2F629-34B7-408D-94D6-E16B0CCFD246}" type="slidenum">
              <a:rPr lang="en-US" altLang="en-US" sz="1200" smtClean="0">
                <a:solidFill>
                  <a:srgbClr val="898989"/>
                </a:solidFill>
              </a:rPr>
              <a:pPr>
                <a:spcBef>
                  <a:spcPct val="0"/>
                </a:spcBef>
                <a:buFontTx/>
                <a:buNone/>
              </a:pPr>
              <a:t>22</a:t>
            </a:fld>
            <a:endParaRPr lang="en-US" altLang="en-US" sz="1200">
              <a:solidFill>
                <a:srgbClr val="898989"/>
              </a:solidFill>
            </a:endParaRPr>
          </a:p>
        </p:txBody>
      </p:sp>
      <p:pic>
        <p:nvPicPr>
          <p:cNvPr id="46085" name="Picture 2" descr="http://4.bp.blogspot.com/-iNgxbBfIvxw/UPZBMRIjp8I/AAAAAAAAAyU/1WdMK1AZHQU/s1600/our-father-titl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0031" y="1484313"/>
            <a:ext cx="3526731" cy="2645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0DACA943-E65E-48C2-9E57-487F63DD0749}"/>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COMMUNION RITE</a:t>
            </a:r>
          </a:p>
        </p:txBody>
      </p:sp>
      <p:sp>
        <p:nvSpPr>
          <p:cNvPr id="3" name="TextBox 2"/>
          <p:cNvSpPr txBox="1"/>
          <p:nvPr/>
        </p:nvSpPr>
        <p:spPr>
          <a:xfrm>
            <a:off x="683568" y="4365899"/>
            <a:ext cx="6480720" cy="1200329"/>
          </a:xfrm>
          <a:prstGeom prst="rect">
            <a:avLst/>
          </a:prstGeom>
          <a:noFill/>
          <a:ln w="38100">
            <a:solidFill>
              <a:srgbClr val="00003E"/>
            </a:solidFill>
          </a:ln>
        </p:spPr>
        <p:txBody>
          <a:bodyPr wrap="square" rtlCol="0">
            <a:spAutoFit/>
          </a:bodyPr>
          <a:lstStyle/>
          <a:p>
            <a:pPr algn="l"/>
            <a:r>
              <a:rPr lang="en-GB" dirty="0">
                <a:solidFill>
                  <a:schemeClr val="tx1"/>
                </a:solidFill>
                <a:latin typeface="Comic Sans MS" panose="030F0702030302020204" pitchFamily="66" charset="0"/>
              </a:rPr>
              <a:t>We </a:t>
            </a:r>
            <a:r>
              <a:rPr lang="en-GB" dirty="0">
                <a:solidFill>
                  <a:srgbClr val="FF0000"/>
                </a:solidFill>
                <a:latin typeface="Comic Sans MS" panose="030F0702030302020204" pitchFamily="66" charset="0"/>
              </a:rPr>
              <a:t>PRAISE</a:t>
            </a:r>
            <a:r>
              <a:rPr lang="en-GB" dirty="0">
                <a:solidFill>
                  <a:schemeClr val="tx1"/>
                </a:solidFill>
                <a:latin typeface="Comic Sans MS" panose="030F0702030302020204" pitchFamily="66" charset="0"/>
              </a:rPr>
              <a:t> God.</a:t>
            </a:r>
          </a:p>
          <a:p>
            <a:pPr algn="l"/>
            <a:r>
              <a:rPr lang="en-GB" dirty="0">
                <a:solidFill>
                  <a:schemeClr val="tx1"/>
                </a:solidFill>
                <a:latin typeface="Comic Sans MS" panose="030F0702030302020204" pitchFamily="66" charset="0"/>
              </a:rPr>
              <a:t>We ask him to </a:t>
            </a:r>
            <a:r>
              <a:rPr lang="en-GB" dirty="0">
                <a:solidFill>
                  <a:srgbClr val="FF0000"/>
                </a:solidFill>
                <a:latin typeface="Comic Sans MS" panose="030F0702030302020204" pitchFamily="66" charset="0"/>
              </a:rPr>
              <a:t>FORGIVE</a:t>
            </a:r>
            <a:r>
              <a:rPr lang="en-GB" dirty="0">
                <a:solidFill>
                  <a:schemeClr val="tx1"/>
                </a:solidFill>
                <a:latin typeface="Comic Sans MS" panose="030F0702030302020204" pitchFamily="66" charset="0"/>
              </a:rPr>
              <a:t> us.</a:t>
            </a:r>
          </a:p>
          <a:p>
            <a:pPr algn="l"/>
            <a:r>
              <a:rPr lang="en-GB" dirty="0">
                <a:solidFill>
                  <a:schemeClr val="tx1"/>
                </a:solidFill>
                <a:latin typeface="Comic Sans MS" panose="030F0702030302020204" pitchFamily="66" charset="0"/>
              </a:rPr>
              <a:t>We ask him to </a:t>
            </a:r>
            <a:r>
              <a:rPr lang="en-GB" dirty="0">
                <a:solidFill>
                  <a:srgbClr val="FF0000"/>
                </a:solidFill>
                <a:latin typeface="Comic Sans MS" panose="030F0702030302020204" pitchFamily="66" charset="0"/>
              </a:rPr>
              <a:t>HELP</a:t>
            </a:r>
            <a:r>
              <a:rPr lang="en-GB" dirty="0">
                <a:solidFill>
                  <a:schemeClr val="tx1"/>
                </a:solidFill>
                <a:latin typeface="Comic Sans MS" panose="030F0702030302020204" pitchFamily="66" charset="0"/>
              </a:rPr>
              <a:t> us in all our needs.</a:t>
            </a:r>
          </a:p>
        </p:txBody>
      </p:sp>
    </p:spTree>
    <p:extLst>
      <p:ext uri="{BB962C8B-B14F-4D97-AF65-F5344CB8AC3E}">
        <p14:creationId xmlns:p14="http://schemas.microsoft.com/office/powerpoint/2010/main" val="1922154005"/>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6AB4B-7082-4D61-A8F1-4B1E28474297}"/>
              </a:ext>
            </a:extLst>
          </p:cNvPr>
          <p:cNvSpPr>
            <a:spLocks noGrp="1"/>
          </p:cNvSpPr>
          <p:nvPr>
            <p:ph type="title"/>
          </p:nvPr>
        </p:nvSpPr>
        <p:spPr>
          <a:xfrm>
            <a:off x="427038" y="1125538"/>
            <a:ext cx="6665242" cy="2879725"/>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Communion rite </a:t>
            </a:r>
          </a:p>
        </p:txBody>
      </p:sp>
      <p:sp>
        <p:nvSpPr>
          <p:cNvPr id="46083"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6D2F629-34B7-408D-94D6-E16B0CCFD246}" type="slidenum">
              <a:rPr lang="en-US" altLang="en-US" sz="1200" smtClean="0">
                <a:solidFill>
                  <a:srgbClr val="898989"/>
                </a:solidFill>
              </a:rPr>
              <a:pPr>
                <a:spcBef>
                  <a:spcPct val="0"/>
                </a:spcBef>
                <a:buFontTx/>
                <a:buNone/>
              </a:pPr>
              <a:t>23</a:t>
            </a:fld>
            <a:endParaRPr lang="en-US" altLang="en-US" sz="1200">
              <a:solidFill>
                <a:srgbClr val="898989"/>
              </a:solidFill>
            </a:endParaRPr>
          </a:p>
        </p:txBody>
      </p:sp>
      <p:sp>
        <p:nvSpPr>
          <p:cNvPr id="8" name="Text Placeholder 2">
            <a:extLst>
              <a:ext uri="{FF2B5EF4-FFF2-40B4-BE49-F238E27FC236}">
                <a16:creationId xmlns:a16="http://schemas.microsoft.com/office/drawing/2014/main" id="{0DACA943-E65E-48C2-9E57-487F63DD0749}"/>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COMMUNION RITE</a:t>
            </a:r>
          </a:p>
        </p:txBody>
      </p:sp>
      <p:pic>
        <p:nvPicPr>
          <p:cNvPr id="4" name="Picture 3"/>
          <p:cNvPicPr>
            <a:picLocks noChangeAspect="1"/>
          </p:cNvPicPr>
          <p:nvPr/>
        </p:nvPicPr>
        <p:blipFill>
          <a:blip r:embed="rId3"/>
          <a:stretch>
            <a:fillRect/>
          </a:stretch>
        </p:blipFill>
        <p:spPr>
          <a:xfrm>
            <a:off x="838381" y="3645024"/>
            <a:ext cx="2725507" cy="1913199"/>
          </a:xfrm>
          <a:prstGeom prst="rect">
            <a:avLst/>
          </a:prstGeom>
        </p:spPr>
      </p:pic>
      <p:pic>
        <p:nvPicPr>
          <p:cNvPr id="5" name="Picture 4"/>
          <p:cNvPicPr>
            <a:picLocks noChangeAspect="1"/>
          </p:cNvPicPr>
          <p:nvPr/>
        </p:nvPicPr>
        <p:blipFill>
          <a:blip r:embed="rId4"/>
          <a:stretch>
            <a:fillRect/>
          </a:stretch>
        </p:blipFill>
        <p:spPr>
          <a:xfrm>
            <a:off x="1383313" y="2092064"/>
            <a:ext cx="1370849" cy="1224136"/>
          </a:xfrm>
          <a:prstGeom prst="rect">
            <a:avLst/>
          </a:prstGeom>
        </p:spPr>
      </p:pic>
      <p:pic>
        <p:nvPicPr>
          <p:cNvPr id="6" name="Picture 5"/>
          <p:cNvPicPr>
            <a:picLocks noChangeAspect="1"/>
          </p:cNvPicPr>
          <p:nvPr/>
        </p:nvPicPr>
        <p:blipFill rotWithShape="1">
          <a:blip r:embed="rId5"/>
          <a:srcRect l="34177" t="50095" r="32794"/>
          <a:stretch/>
        </p:blipFill>
        <p:spPr>
          <a:xfrm>
            <a:off x="5580112" y="4005063"/>
            <a:ext cx="1800200" cy="1587714"/>
          </a:xfrm>
          <a:prstGeom prst="rect">
            <a:avLst/>
          </a:prstGeom>
        </p:spPr>
      </p:pic>
      <p:pic>
        <p:nvPicPr>
          <p:cNvPr id="7" name="Picture 6"/>
          <p:cNvPicPr>
            <a:picLocks noChangeAspect="1"/>
          </p:cNvPicPr>
          <p:nvPr/>
        </p:nvPicPr>
        <p:blipFill rotWithShape="1">
          <a:blip r:embed="rId5"/>
          <a:srcRect l="34177" t="-1154" r="30661" b="52022"/>
          <a:stretch/>
        </p:blipFill>
        <p:spPr>
          <a:xfrm>
            <a:off x="3995936" y="2092064"/>
            <a:ext cx="1827012" cy="1552960"/>
          </a:xfrm>
          <a:prstGeom prst="rect">
            <a:avLst/>
          </a:prstGeom>
        </p:spPr>
      </p:pic>
    </p:spTree>
    <p:extLst>
      <p:ext uri="{BB962C8B-B14F-4D97-AF65-F5344CB8AC3E}">
        <p14:creationId xmlns:p14="http://schemas.microsoft.com/office/powerpoint/2010/main" val="124271445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9BE87-FC0E-4AE8-B056-1478F4EC2EEE}"/>
              </a:ext>
            </a:extLst>
          </p:cNvPr>
          <p:cNvSpPr>
            <a:spLocks noGrp="1"/>
          </p:cNvSpPr>
          <p:nvPr>
            <p:ph type="title"/>
          </p:nvPr>
        </p:nvSpPr>
        <p:spPr>
          <a:xfrm>
            <a:off x="395288" y="1412875"/>
            <a:ext cx="6192837" cy="2592388"/>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Sharing the peace</a:t>
            </a:r>
          </a:p>
        </p:txBody>
      </p:sp>
      <p:sp>
        <p:nvSpPr>
          <p:cNvPr id="48131"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6322DAF-340A-4839-9249-AB56C40059FF}" type="slidenum">
              <a:rPr lang="en-US" altLang="en-US" sz="1200" smtClean="0">
                <a:solidFill>
                  <a:srgbClr val="898989"/>
                </a:solidFill>
              </a:rPr>
              <a:pPr>
                <a:spcBef>
                  <a:spcPct val="0"/>
                </a:spcBef>
                <a:buFontTx/>
                <a:buNone/>
              </a:pPr>
              <a:t>24</a:t>
            </a:fld>
            <a:endParaRPr lang="en-US" altLang="en-US" sz="1200">
              <a:solidFill>
                <a:srgbClr val="898989"/>
              </a:solidFill>
            </a:endParaRPr>
          </a:p>
        </p:txBody>
      </p:sp>
      <p:pic>
        <p:nvPicPr>
          <p:cNvPr id="48133" name="Picture 6" descr="http://gapyx.com/cmt/2008/10/presenters_handshak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2386978"/>
            <a:ext cx="3139628" cy="2079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8069D81E-AC4E-4F02-8C57-5C49AF5A61AF}"/>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COMMUNION RITE</a:t>
            </a:r>
          </a:p>
        </p:txBody>
      </p:sp>
      <p:sp>
        <p:nvSpPr>
          <p:cNvPr id="3" name="TextBox 2"/>
          <p:cNvSpPr txBox="1"/>
          <p:nvPr/>
        </p:nvSpPr>
        <p:spPr>
          <a:xfrm>
            <a:off x="683568" y="4581128"/>
            <a:ext cx="6527613" cy="1077218"/>
          </a:xfrm>
          <a:prstGeom prst="rect">
            <a:avLst/>
          </a:prstGeom>
          <a:noFill/>
          <a:ln w="38100">
            <a:solidFill>
              <a:srgbClr val="00003A"/>
            </a:solidFill>
          </a:ln>
        </p:spPr>
        <p:txBody>
          <a:bodyPr wrap="square" rtlCol="0">
            <a:spAutoFit/>
          </a:bodyPr>
          <a:lstStyle/>
          <a:p>
            <a:pPr algn="l"/>
            <a:r>
              <a:rPr lang="en-GB" sz="3200" dirty="0">
                <a:solidFill>
                  <a:schemeClr val="tx1"/>
                </a:solidFill>
                <a:latin typeface="Comic Sans MS" panose="030F0702030302020204" pitchFamily="66" charset="0"/>
              </a:rPr>
              <a:t>We </a:t>
            </a:r>
            <a:r>
              <a:rPr lang="en-GB" sz="3200" dirty="0">
                <a:solidFill>
                  <a:srgbClr val="FF0000"/>
                </a:solidFill>
                <a:latin typeface="Comic Sans MS" panose="030F0702030302020204" pitchFamily="66" charset="0"/>
              </a:rPr>
              <a:t>share</a:t>
            </a:r>
            <a:r>
              <a:rPr lang="en-GB" sz="3200" dirty="0">
                <a:solidFill>
                  <a:schemeClr val="tx1"/>
                </a:solidFill>
                <a:latin typeface="Comic Sans MS" panose="030F0702030302020204" pitchFamily="66" charset="0"/>
              </a:rPr>
              <a:t> the </a:t>
            </a:r>
            <a:r>
              <a:rPr lang="en-GB" sz="3200" dirty="0">
                <a:solidFill>
                  <a:srgbClr val="FF0000"/>
                </a:solidFill>
                <a:latin typeface="Comic Sans MS" panose="030F0702030302020204" pitchFamily="66" charset="0"/>
              </a:rPr>
              <a:t>SIGN of PEACE.</a:t>
            </a:r>
          </a:p>
          <a:p>
            <a:pPr algn="l"/>
            <a:r>
              <a:rPr lang="en-GB" sz="3200" dirty="0">
                <a:solidFill>
                  <a:schemeClr val="tx1"/>
                </a:solidFill>
                <a:latin typeface="Comic Sans MS" panose="030F0702030302020204" pitchFamily="66" charset="0"/>
              </a:rPr>
              <a:t>We </a:t>
            </a:r>
            <a:r>
              <a:rPr lang="en-GB" sz="3200" dirty="0">
                <a:solidFill>
                  <a:srgbClr val="FF0000"/>
                </a:solidFill>
                <a:latin typeface="Comic Sans MS" panose="030F0702030302020204" pitchFamily="66" charset="0"/>
              </a:rPr>
              <a:t>show</a:t>
            </a:r>
            <a:r>
              <a:rPr lang="en-GB" sz="3200" dirty="0">
                <a:solidFill>
                  <a:schemeClr val="tx1"/>
                </a:solidFill>
                <a:latin typeface="Comic Sans MS" panose="030F0702030302020204" pitchFamily="66" charset="0"/>
              </a:rPr>
              <a:t> we </a:t>
            </a:r>
            <a:r>
              <a:rPr lang="en-GB" sz="3200" dirty="0">
                <a:solidFill>
                  <a:srgbClr val="FF0000"/>
                </a:solidFill>
                <a:latin typeface="Comic Sans MS" panose="030F0702030302020204" pitchFamily="66" charset="0"/>
              </a:rPr>
              <a:t>love </a:t>
            </a:r>
            <a:r>
              <a:rPr lang="en-GB" sz="3200" dirty="0">
                <a:solidFill>
                  <a:schemeClr val="tx1"/>
                </a:solidFill>
                <a:latin typeface="Comic Sans MS" panose="030F0702030302020204" pitchFamily="66" charset="0"/>
              </a:rPr>
              <a:t>everyone.</a:t>
            </a:r>
          </a:p>
        </p:txBody>
      </p:sp>
    </p:spTree>
    <p:extLst>
      <p:ext uri="{BB962C8B-B14F-4D97-AF65-F5344CB8AC3E}">
        <p14:creationId xmlns:p14="http://schemas.microsoft.com/office/powerpoint/2010/main" val="4023139225"/>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CFEF0-A7B5-4C32-B1F2-DBDC834A2CD9}"/>
              </a:ext>
            </a:extLst>
          </p:cNvPr>
          <p:cNvSpPr>
            <a:spLocks noGrp="1"/>
          </p:cNvSpPr>
          <p:nvPr>
            <p:ph type="title"/>
          </p:nvPr>
        </p:nvSpPr>
        <p:spPr>
          <a:xfrm>
            <a:off x="395288" y="1412875"/>
            <a:ext cx="6192837" cy="2592388"/>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Holy communion</a:t>
            </a:r>
          </a:p>
        </p:txBody>
      </p:sp>
      <p:sp>
        <p:nvSpPr>
          <p:cNvPr id="50179"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1CAFAFD-FD1D-495E-BDB4-A727A2084C81}" type="slidenum">
              <a:rPr lang="en-US" altLang="en-US" sz="1200" smtClean="0">
                <a:solidFill>
                  <a:srgbClr val="898989"/>
                </a:solidFill>
              </a:rPr>
              <a:pPr>
                <a:spcBef>
                  <a:spcPct val="0"/>
                </a:spcBef>
                <a:buFontTx/>
                <a:buNone/>
              </a:pPr>
              <a:t>25</a:t>
            </a:fld>
            <a:endParaRPr lang="en-US" altLang="en-US" sz="1200">
              <a:solidFill>
                <a:srgbClr val="898989"/>
              </a:solidFill>
            </a:endParaRPr>
          </a:p>
        </p:txBody>
      </p:sp>
      <p:pic>
        <p:nvPicPr>
          <p:cNvPr id="50181" name="Picture 6" descr="http://4.bp.blogspot.com/-6XKiq94MSyM/TiIOgiBPe8I/AAAAAAAAAuc/PhjDQFvKDcQ/s1600/What+does+he+Bible+say+about+the+EUCHARIST+-+101+Blo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9151" y="1173610"/>
            <a:ext cx="2922823" cy="31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2">
            <a:extLst>
              <a:ext uri="{FF2B5EF4-FFF2-40B4-BE49-F238E27FC236}">
                <a16:creationId xmlns:a16="http://schemas.microsoft.com/office/drawing/2014/main" id="{C1777A1C-8328-49F2-BF5A-03407535C006}"/>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THE LITURGY OF THE EUCHARIST</a:t>
            </a:r>
          </a:p>
        </p:txBody>
      </p:sp>
      <p:pic>
        <p:nvPicPr>
          <p:cNvPr id="4" name="Picture 3"/>
          <p:cNvPicPr>
            <a:picLocks noChangeAspect="1"/>
          </p:cNvPicPr>
          <p:nvPr/>
        </p:nvPicPr>
        <p:blipFill>
          <a:blip r:embed="rId4"/>
          <a:stretch>
            <a:fillRect/>
          </a:stretch>
        </p:blipFill>
        <p:spPr>
          <a:xfrm>
            <a:off x="5259388" y="4214416"/>
            <a:ext cx="3562350" cy="2324100"/>
          </a:xfrm>
          <a:prstGeom prst="rect">
            <a:avLst/>
          </a:prstGeom>
        </p:spPr>
      </p:pic>
      <p:sp>
        <p:nvSpPr>
          <p:cNvPr id="6" name="TextBox 5"/>
          <p:cNvSpPr txBox="1"/>
          <p:nvPr/>
        </p:nvSpPr>
        <p:spPr>
          <a:xfrm>
            <a:off x="395288" y="3501008"/>
            <a:ext cx="4032696" cy="1569660"/>
          </a:xfrm>
          <a:prstGeom prst="rect">
            <a:avLst/>
          </a:prstGeom>
          <a:noFill/>
        </p:spPr>
        <p:txBody>
          <a:bodyPr wrap="square" rtlCol="0">
            <a:spAutoFit/>
          </a:bodyPr>
          <a:lstStyle/>
          <a:p>
            <a:pPr algn="l"/>
            <a:r>
              <a:rPr lang="en-GB" sz="3200" dirty="0">
                <a:solidFill>
                  <a:schemeClr val="tx1"/>
                </a:solidFill>
                <a:latin typeface="Comic Sans MS" panose="030F0702030302020204" pitchFamily="66" charset="0"/>
              </a:rPr>
              <a:t>We receive the </a:t>
            </a:r>
            <a:r>
              <a:rPr lang="en-GB" sz="3200" dirty="0">
                <a:solidFill>
                  <a:srgbClr val="FF0000"/>
                </a:solidFill>
                <a:latin typeface="Comic Sans MS" panose="030F0702030302020204" pitchFamily="66" charset="0"/>
              </a:rPr>
              <a:t>Body</a:t>
            </a:r>
            <a:r>
              <a:rPr lang="en-GB" sz="3200" dirty="0">
                <a:solidFill>
                  <a:schemeClr val="tx1"/>
                </a:solidFill>
                <a:latin typeface="Comic Sans MS" panose="030F0702030302020204" pitchFamily="66" charset="0"/>
              </a:rPr>
              <a:t> and </a:t>
            </a:r>
            <a:r>
              <a:rPr lang="en-GB" sz="3200" dirty="0">
                <a:solidFill>
                  <a:srgbClr val="FF0000"/>
                </a:solidFill>
                <a:latin typeface="Comic Sans MS" panose="030F0702030302020204" pitchFamily="66" charset="0"/>
              </a:rPr>
              <a:t>Blood</a:t>
            </a:r>
            <a:r>
              <a:rPr lang="en-GB" sz="3200" dirty="0">
                <a:solidFill>
                  <a:schemeClr val="tx1"/>
                </a:solidFill>
                <a:latin typeface="Comic Sans MS" panose="030F0702030302020204" pitchFamily="66" charset="0"/>
              </a:rPr>
              <a:t> of </a:t>
            </a:r>
            <a:r>
              <a:rPr lang="en-GB" sz="3200" dirty="0">
                <a:solidFill>
                  <a:srgbClr val="FF0000"/>
                </a:solidFill>
                <a:latin typeface="Comic Sans MS" panose="030F0702030302020204" pitchFamily="66" charset="0"/>
              </a:rPr>
              <a:t>Christ</a:t>
            </a:r>
          </a:p>
        </p:txBody>
      </p:sp>
    </p:spTree>
    <p:extLst>
      <p:ext uri="{BB962C8B-B14F-4D97-AF65-F5344CB8AC3E}">
        <p14:creationId xmlns:p14="http://schemas.microsoft.com/office/powerpoint/2010/main" val="617179134"/>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BF65E-84D5-4BE0-A355-BF0A9781FECA}"/>
              </a:ext>
            </a:extLst>
          </p:cNvPr>
          <p:cNvSpPr>
            <a:spLocks noGrp="1"/>
          </p:cNvSpPr>
          <p:nvPr>
            <p:ph type="title"/>
          </p:nvPr>
        </p:nvSpPr>
        <p:spPr>
          <a:xfrm>
            <a:off x="395288" y="1412875"/>
            <a:ext cx="6192837" cy="2592388"/>
          </a:xfrm>
        </p:spPr>
        <p:txBody>
          <a:bodyPr rtlCol="0">
            <a:noAutofit/>
          </a:bodyPr>
          <a:lstStyle/>
          <a:p>
            <a:pPr eaLnBrk="1" fontAlgn="auto" hangingPunct="1">
              <a:spcAft>
                <a:spcPts val="0"/>
              </a:spcAft>
              <a:defRPr/>
            </a:pPr>
            <a:r>
              <a:rPr lang="en-GB" sz="6000" b="0" dirty="0">
                <a:solidFill>
                  <a:schemeClr val="accent6">
                    <a:lumMod val="75000"/>
                  </a:schemeClr>
                </a:solidFill>
                <a:latin typeface="Berlin Sans FB Demi" pitchFamily="34" charset="0"/>
              </a:rPr>
              <a:t>conclusion</a:t>
            </a:r>
          </a:p>
        </p:txBody>
      </p:sp>
      <p:sp>
        <p:nvSpPr>
          <p:cNvPr id="52227" name="Slide Number Placeholder 3"/>
          <p:cNvSpPr>
            <a:spLocks noGrp="1" noChangeArrowheads="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E34C12C-A4D8-4187-A280-636095A8F089}" type="slidenum">
              <a:rPr lang="en-US" altLang="en-US" sz="1200" smtClean="0">
                <a:solidFill>
                  <a:srgbClr val="898989"/>
                </a:solidFill>
              </a:rPr>
              <a:pPr>
                <a:spcBef>
                  <a:spcPct val="0"/>
                </a:spcBef>
                <a:buFontTx/>
                <a:buNone/>
              </a:pPr>
              <a:t>26</a:t>
            </a:fld>
            <a:endParaRPr lang="en-US" altLang="en-US" sz="1200">
              <a:solidFill>
                <a:srgbClr val="898989"/>
              </a:solidFill>
            </a:endParaRPr>
          </a:p>
        </p:txBody>
      </p:sp>
      <p:pic>
        <p:nvPicPr>
          <p:cNvPr id="52229" name="Picture 2" descr="http://3.bp.blogspot.com/-oeueouKbpco/Tse66Yek-zI/AAAAAAAADbk/DvVMBb5B0_w/s400/0407A_CatholicMass_60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981" y="2395821"/>
            <a:ext cx="2781469" cy="2141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a:extLst>
              <a:ext uri="{FF2B5EF4-FFF2-40B4-BE49-F238E27FC236}">
                <a16:creationId xmlns:a16="http://schemas.microsoft.com/office/drawing/2014/main" id="{64F609E2-AE33-4E0C-A4D5-E1C0F79A4644}"/>
              </a:ext>
            </a:extLst>
          </p:cNvPr>
          <p:cNvSpPr txBox="1">
            <a:spLocks/>
          </p:cNvSpPr>
          <p:nvPr/>
        </p:nvSpPr>
        <p:spPr>
          <a:xfrm>
            <a:off x="0" y="260648"/>
            <a:ext cx="9144000" cy="674713"/>
          </a:xfrm>
          <a:prstGeom prst="rect">
            <a:avLst/>
          </a:prstGeom>
          <a:solidFill>
            <a:schemeClr val="accent2">
              <a:lumMod val="60000"/>
              <a:lumOff val="40000"/>
            </a:schemeClr>
          </a:solidFill>
          <a:ln>
            <a:solidFill>
              <a:schemeClr val="bg2">
                <a:lumMod val="10000"/>
              </a:schemeClr>
            </a:solidFill>
          </a:ln>
          <a:scene3d>
            <a:camera prst="perspectiveFront"/>
            <a:lightRig rig="threePt" dir="t"/>
          </a:scene3d>
        </p:spPr>
        <p:txBody>
          <a:bodyPr anchor="b">
            <a:normAutofit fontScale="70000" lnSpcReduction="20000"/>
          </a:bodyPr>
          <a:lstStyle>
            <a:lvl1pPr marL="0" indent="0" algn="l"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lgn="r" fontAlgn="auto">
              <a:spcAft>
                <a:spcPts val="0"/>
              </a:spcAft>
              <a:defRPr/>
            </a:pPr>
            <a:r>
              <a:rPr lang="en-GB" dirty="0">
                <a:solidFill>
                  <a:schemeClr val="accent6">
                    <a:lumMod val="50000"/>
                  </a:schemeClr>
                </a:solidFill>
                <a:latin typeface="Aharoni" pitchFamily="2" charset="-79"/>
                <a:cs typeface="Aharoni" pitchFamily="2" charset="-79"/>
              </a:rPr>
              <a:t>CELEBRATING THE MASS</a:t>
            </a:r>
          </a:p>
          <a:p>
            <a:pPr algn="r" fontAlgn="auto">
              <a:spcAft>
                <a:spcPts val="0"/>
              </a:spcAft>
              <a:defRPr/>
            </a:pPr>
            <a:r>
              <a:rPr lang="en-GB" sz="3500" dirty="0">
                <a:solidFill>
                  <a:srgbClr val="CC3300"/>
                </a:solidFill>
                <a:latin typeface="Aharoni" pitchFamily="2" charset="-79"/>
                <a:cs typeface="Aharoni" pitchFamily="2" charset="-79"/>
              </a:rPr>
              <a:t>CONCLUDING RITE</a:t>
            </a:r>
          </a:p>
        </p:txBody>
      </p:sp>
      <p:sp>
        <p:nvSpPr>
          <p:cNvPr id="3" name="TextBox 2"/>
          <p:cNvSpPr txBox="1"/>
          <p:nvPr/>
        </p:nvSpPr>
        <p:spPr>
          <a:xfrm>
            <a:off x="5359599" y="1084055"/>
            <a:ext cx="3528392" cy="1077218"/>
          </a:xfrm>
          <a:prstGeom prst="rect">
            <a:avLst/>
          </a:prstGeom>
          <a:noFill/>
          <a:ln w="38100">
            <a:solidFill>
              <a:schemeClr val="tx1"/>
            </a:solidFill>
          </a:ln>
        </p:spPr>
        <p:txBody>
          <a:bodyPr wrap="square" rtlCol="0">
            <a:spAutoFit/>
          </a:bodyPr>
          <a:lstStyle/>
          <a:p>
            <a:r>
              <a:rPr lang="en-GB" sz="3200" dirty="0">
                <a:solidFill>
                  <a:schemeClr val="tx1"/>
                </a:solidFill>
                <a:latin typeface="Comic Sans MS" panose="030F0702030302020204" pitchFamily="66" charset="0"/>
              </a:rPr>
              <a:t>Prayer after Communion </a:t>
            </a:r>
          </a:p>
        </p:txBody>
      </p:sp>
      <p:sp>
        <p:nvSpPr>
          <p:cNvPr id="4" name="Rectangle 3"/>
          <p:cNvSpPr/>
          <p:nvPr/>
        </p:nvSpPr>
        <p:spPr>
          <a:xfrm>
            <a:off x="4315991" y="2395821"/>
            <a:ext cx="4572000" cy="2308324"/>
          </a:xfrm>
          <a:prstGeom prst="rect">
            <a:avLst/>
          </a:prstGeom>
          <a:ln w="38100">
            <a:solidFill>
              <a:schemeClr val="tx1"/>
            </a:solidFill>
          </a:ln>
        </p:spPr>
        <p:txBody>
          <a:bodyPr>
            <a:spAutoFit/>
          </a:bodyPr>
          <a:lstStyle/>
          <a:p>
            <a:r>
              <a:rPr lang="en-US" dirty="0">
                <a:solidFill>
                  <a:srgbClr val="FF0000"/>
                </a:solidFill>
                <a:latin typeface="Comic Sans MS" panose="030F0702030302020204" pitchFamily="66" charset="0"/>
              </a:rPr>
              <a:t>P:The Lord be with you. </a:t>
            </a:r>
          </a:p>
          <a:p>
            <a:r>
              <a:rPr lang="en-US" dirty="0">
                <a:solidFill>
                  <a:srgbClr val="0265FE"/>
                </a:solidFill>
                <a:latin typeface="Comic Sans MS" panose="030F0702030302020204" pitchFamily="66" charset="0"/>
              </a:rPr>
              <a:t>R: And with your spirit. </a:t>
            </a:r>
          </a:p>
          <a:p>
            <a:r>
              <a:rPr lang="en-US" dirty="0">
                <a:solidFill>
                  <a:srgbClr val="FF0000"/>
                </a:solidFill>
                <a:latin typeface="Comic Sans MS" panose="030F0702030302020204" pitchFamily="66" charset="0"/>
              </a:rPr>
              <a:t>P: May almighty God bless you, the Father, and the Son,  and the Holy Spirit. </a:t>
            </a:r>
          </a:p>
          <a:p>
            <a:r>
              <a:rPr lang="en-US" dirty="0">
                <a:solidFill>
                  <a:srgbClr val="0265FE"/>
                </a:solidFill>
                <a:latin typeface="Comic Sans MS" panose="030F0702030302020204" pitchFamily="66" charset="0"/>
              </a:rPr>
              <a:t>R: Amen. </a:t>
            </a:r>
            <a:endParaRPr lang="en-GB" dirty="0">
              <a:solidFill>
                <a:srgbClr val="0265FE"/>
              </a:solidFill>
              <a:latin typeface="Comic Sans MS" panose="030F0702030302020204" pitchFamily="66" charset="0"/>
            </a:endParaRPr>
          </a:p>
        </p:txBody>
      </p:sp>
      <p:sp>
        <p:nvSpPr>
          <p:cNvPr id="6" name="TextBox 5"/>
          <p:cNvSpPr txBox="1"/>
          <p:nvPr/>
        </p:nvSpPr>
        <p:spPr>
          <a:xfrm>
            <a:off x="3275856" y="4938693"/>
            <a:ext cx="4752528" cy="1446550"/>
          </a:xfrm>
          <a:prstGeom prst="rect">
            <a:avLst/>
          </a:prstGeom>
          <a:noFill/>
          <a:ln w="38100">
            <a:solidFill>
              <a:schemeClr val="tx1"/>
            </a:solidFill>
          </a:ln>
        </p:spPr>
        <p:txBody>
          <a:bodyPr wrap="square" rtlCol="0">
            <a:spAutoFit/>
          </a:bodyPr>
          <a:lstStyle/>
          <a:p>
            <a:r>
              <a:rPr lang="en-US" dirty="0">
                <a:solidFill>
                  <a:srgbClr val="FF0000"/>
                </a:solidFill>
                <a:latin typeface="Comic Sans MS" panose="030F0702030302020204" pitchFamily="66" charset="0"/>
              </a:rPr>
              <a:t>P: Go in peace. </a:t>
            </a:r>
          </a:p>
          <a:p>
            <a:r>
              <a:rPr lang="en-US" dirty="0">
                <a:solidFill>
                  <a:srgbClr val="0265FE"/>
                </a:solidFill>
                <a:latin typeface="Comic Sans MS" panose="030F0702030302020204" pitchFamily="66" charset="0"/>
              </a:rPr>
              <a:t>R:Thanks be to God.</a:t>
            </a:r>
          </a:p>
          <a:p>
            <a:pPr algn="l"/>
            <a:r>
              <a:rPr lang="en-US" sz="1600" dirty="0">
                <a:solidFill>
                  <a:schemeClr val="tx1"/>
                </a:solidFill>
                <a:latin typeface="Comic Sans MS" panose="030F0702030302020204" pitchFamily="66" charset="0"/>
              </a:rPr>
              <a:t>Congregation remain standing until Priest has left and final hymn has been sung. </a:t>
            </a:r>
            <a:r>
              <a:rPr lang="en-US" dirty="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41092912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AutoShape 2">
            <a:hlinkClick r:id="" action="ppaction://noaction" highlightClick="1"/>
          </p:cNvPr>
          <p:cNvSpPr>
            <a:spLocks noChangeArrowheads="1"/>
          </p:cNvSpPr>
          <p:nvPr/>
        </p:nvSpPr>
        <p:spPr bwMode="auto">
          <a:xfrm>
            <a:off x="326777" y="332656"/>
            <a:ext cx="8424862" cy="797901"/>
          </a:xfrm>
          <a:prstGeom prst="actionButtonBlank">
            <a:avLst/>
          </a:prstGeom>
          <a:solidFill>
            <a:srgbClr val="00B0F0"/>
          </a:solidFill>
          <a:ln w="9525">
            <a:noFill/>
            <a:miter lim="800000"/>
            <a:headEnd/>
            <a:tailEnd/>
          </a:ln>
          <a:effectLst/>
        </p:spPr>
        <p:txBody>
          <a:bodyPr wrap="none" anchor="ctr"/>
          <a:lstStyle/>
          <a:p>
            <a:endParaRPr lang="en-GB" dirty="0"/>
          </a:p>
          <a:p>
            <a:r>
              <a:rPr lang="en-GB" dirty="0">
                <a:latin typeface="Comic Sans MS" panose="030F0702030302020204" pitchFamily="66" charset="0"/>
              </a:rPr>
              <a:t>Sacramental Programme  </a:t>
            </a:r>
          </a:p>
          <a:p>
            <a:r>
              <a:rPr lang="en-GB" dirty="0">
                <a:latin typeface="Comic Sans MS" panose="030F0702030302020204" pitchFamily="66" charset="0"/>
              </a:rPr>
              <a:t>Between now and the next meeting …</a:t>
            </a:r>
          </a:p>
          <a:p>
            <a:pPr algn="l"/>
            <a:endParaRPr lang="en-US" dirty="0"/>
          </a:p>
        </p:txBody>
      </p:sp>
      <p:sp>
        <p:nvSpPr>
          <p:cNvPr id="5126" name="AutoShape 6">
            <a:hlinkClick r:id="rId2" action="ppaction://hlinksldjump" highlightClick="1"/>
          </p:cNvPr>
          <p:cNvSpPr>
            <a:spLocks noChangeArrowheads="1"/>
          </p:cNvSpPr>
          <p:nvPr/>
        </p:nvSpPr>
        <p:spPr bwMode="auto">
          <a:xfrm>
            <a:off x="8604250" y="6365875"/>
            <a:ext cx="360363" cy="360363"/>
          </a:xfrm>
          <a:prstGeom prst="actionButtonEnd">
            <a:avLst/>
          </a:prstGeom>
          <a:solidFill>
            <a:srgbClr val="FF0000"/>
          </a:solidFill>
          <a:ln w="9525">
            <a:noFill/>
            <a:miter lim="800000"/>
            <a:headEnd/>
            <a:tailEnd/>
          </a:ln>
          <a:effectLst/>
        </p:spPr>
        <p:txBody>
          <a:bodyPr wrap="none" anchor="ctr"/>
          <a:lstStyle/>
          <a:p>
            <a:endParaRPr lang="en-US"/>
          </a:p>
        </p:txBody>
      </p:sp>
      <p:sp>
        <p:nvSpPr>
          <p:cNvPr id="4" name="TextBox 3"/>
          <p:cNvSpPr txBox="1"/>
          <p:nvPr/>
        </p:nvSpPr>
        <p:spPr>
          <a:xfrm>
            <a:off x="503647" y="1268760"/>
            <a:ext cx="8136706" cy="7848302"/>
          </a:xfrm>
          <a:prstGeom prst="rect">
            <a:avLst/>
          </a:prstGeom>
          <a:noFill/>
        </p:spPr>
        <p:txBody>
          <a:bodyPr wrap="square" rtlCol="0">
            <a:spAutoFit/>
          </a:bodyPr>
          <a:lstStyle/>
          <a:p>
            <a:r>
              <a:rPr lang="en-GB" u="sng" dirty="0">
                <a:solidFill>
                  <a:schemeClr val="tx1"/>
                </a:solidFill>
                <a:latin typeface="Comic Sans MS" panose="030F0702030302020204" pitchFamily="66" charset="0"/>
              </a:rPr>
              <a:t>Parents’ Task</a:t>
            </a:r>
          </a:p>
          <a:p>
            <a:pPr algn="l"/>
            <a:r>
              <a:rPr lang="en-GB" dirty="0">
                <a:solidFill>
                  <a:schemeClr val="tx1"/>
                </a:solidFill>
                <a:latin typeface="Comic Sans MS" panose="030F0702030302020204" pitchFamily="66" charset="0"/>
              </a:rPr>
              <a:t>Please try to:</a:t>
            </a:r>
          </a:p>
          <a:p>
            <a:pPr marL="342900" indent="-342900" algn="l">
              <a:buFont typeface="Arial" panose="020B0604020202020204" pitchFamily="34" charset="0"/>
              <a:buChar char="•"/>
            </a:pPr>
            <a:r>
              <a:rPr lang="en-GB" dirty="0">
                <a:solidFill>
                  <a:srgbClr val="FF0000"/>
                </a:solidFill>
                <a:latin typeface="Comic Sans MS" panose="030F0702030302020204" pitchFamily="66" charset="0"/>
              </a:rPr>
              <a:t>Fulfil the promises </a:t>
            </a:r>
            <a:r>
              <a:rPr lang="en-GB" dirty="0">
                <a:solidFill>
                  <a:schemeClr val="tx1"/>
                </a:solidFill>
                <a:latin typeface="Comic Sans MS" panose="030F0702030302020204" pitchFamily="66" charset="0"/>
              </a:rPr>
              <a:t>you made together </a:t>
            </a:r>
          </a:p>
          <a:p>
            <a:pPr marL="342900" indent="-342900" algn="l">
              <a:buFont typeface="Arial" panose="020B0604020202020204" pitchFamily="34" charset="0"/>
              <a:buChar char="•"/>
            </a:pPr>
            <a:r>
              <a:rPr lang="en-GB" dirty="0">
                <a:solidFill>
                  <a:srgbClr val="FF0000"/>
                </a:solidFill>
                <a:latin typeface="Comic Sans MS" panose="030F0702030302020204" pitchFamily="66" charset="0"/>
              </a:rPr>
              <a:t>Pray</a:t>
            </a:r>
            <a:r>
              <a:rPr lang="en-GB" dirty="0">
                <a:solidFill>
                  <a:schemeClr val="tx1"/>
                </a:solidFill>
                <a:latin typeface="Comic Sans MS" panose="030F0702030302020204" pitchFamily="66" charset="0"/>
              </a:rPr>
              <a:t> with your children</a:t>
            </a:r>
          </a:p>
          <a:p>
            <a:pPr marL="342900" indent="-342900" algn="l">
              <a:buFont typeface="Arial" panose="020B0604020202020204" pitchFamily="34" charset="0"/>
              <a:buChar char="•"/>
            </a:pPr>
            <a:r>
              <a:rPr lang="en-GB" dirty="0">
                <a:solidFill>
                  <a:srgbClr val="FF0000"/>
                </a:solidFill>
                <a:latin typeface="Comic Sans MS" panose="030F0702030302020204" pitchFamily="66" charset="0"/>
              </a:rPr>
              <a:t>Read Bible </a:t>
            </a:r>
            <a:r>
              <a:rPr lang="en-GB" dirty="0">
                <a:solidFill>
                  <a:schemeClr val="tx1"/>
                </a:solidFill>
                <a:latin typeface="Comic Sans MS" panose="030F0702030302020204" pitchFamily="66" charset="0"/>
              </a:rPr>
              <a:t>stories together</a:t>
            </a:r>
          </a:p>
          <a:p>
            <a:pPr marL="342900" indent="-342900" algn="l">
              <a:buFont typeface="Arial" panose="020B0604020202020204" pitchFamily="34" charset="0"/>
              <a:buChar char="•"/>
            </a:pPr>
            <a:r>
              <a:rPr lang="en-GB" dirty="0">
                <a:solidFill>
                  <a:srgbClr val="FF0000"/>
                </a:solidFill>
                <a:latin typeface="Comic Sans MS" panose="030F0702030302020204" pitchFamily="66" charset="0"/>
              </a:rPr>
              <a:t>Try to go to more Masses with your child</a:t>
            </a:r>
            <a:r>
              <a:rPr lang="en-GB" dirty="0">
                <a:solidFill>
                  <a:schemeClr val="tx1"/>
                </a:solidFill>
                <a:latin typeface="Comic Sans MS" panose="030F0702030302020204" pitchFamily="66" charset="0"/>
              </a:rPr>
              <a:t> </a:t>
            </a:r>
          </a:p>
          <a:p>
            <a:pPr marL="800100" lvl="1" indent="-342900" algn="l">
              <a:buFont typeface="Arial" panose="020B0604020202020204" pitchFamily="34" charset="0"/>
              <a:buChar char="•"/>
            </a:pPr>
            <a:r>
              <a:rPr lang="en-GB" dirty="0">
                <a:solidFill>
                  <a:schemeClr val="tx1"/>
                </a:solidFill>
                <a:latin typeface="Comic Sans MS" panose="030F0702030302020204" pitchFamily="66" charset="0"/>
              </a:rPr>
              <a:t>Share the experience together</a:t>
            </a:r>
          </a:p>
          <a:p>
            <a:pPr marL="800100" lvl="1" indent="-342900" algn="l">
              <a:buFont typeface="Arial" panose="020B0604020202020204" pitchFamily="34" charset="0"/>
              <a:buChar char="•"/>
            </a:pPr>
            <a:r>
              <a:rPr lang="en-GB" dirty="0">
                <a:solidFill>
                  <a:schemeClr val="tx1"/>
                </a:solidFill>
                <a:latin typeface="Comic Sans MS" panose="030F0702030302020204" pitchFamily="66" charset="0"/>
              </a:rPr>
              <a:t>Pick out the different parts of Mass</a:t>
            </a:r>
          </a:p>
          <a:p>
            <a:pPr marL="800100" lvl="1" indent="-342900" algn="l">
              <a:buFont typeface="Arial" panose="020B0604020202020204" pitchFamily="34" charset="0"/>
              <a:buChar char="•"/>
            </a:pPr>
            <a:r>
              <a:rPr lang="en-GB" dirty="0">
                <a:solidFill>
                  <a:schemeClr val="tx1"/>
                </a:solidFill>
                <a:latin typeface="Comic Sans MS" panose="030F0702030302020204" pitchFamily="66" charset="0"/>
              </a:rPr>
              <a:t>Learn some of the Mass responses</a:t>
            </a:r>
          </a:p>
          <a:p>
            <a:pPr marL="800100" lvl="1" indent="-342900" algn="l">
              <a:buFont typeface="Arial" panose="020B0604020202020204" pitchFamily="34" charset="0"/>
              <a:buChar char="•"/>
            </a:pPr>
            <a:r>
              <a:rPr lang="en-GB" dirty="0">
                <a:solidFill>
                  <a:schemeClr val="tx1"/>
                </a:solidFill>
                <a:latin typeface="Comic Sans MS" panose="030F0702030302020204" pitchFamily="66" charset="0"/>
              </a:rPr>
              <a:t>Model how to act with reverence during Mass </a:t>
            </a:r>
          </a:p>
          <a:p>
            <a:pPr marL="800100" lvl="1" indent="-342900" algn="l">
              <a:buFont typeface="Arial" panose="020B0604020202020204" pitchFamily="34" charset="0"/>
              <a:buChar char="•"/>
            </a:pPr>
            <a:r>
              <a:rPr lang="en-GB" dirty="0">
                <a:solidFill>
                  <a:schemeClr val="tx1"/>
                </a:solidFill>
                <a:latin typeface="Comic Sans MS" panose="030F0702030302020204" pitchFamily="66" charset="0"/>
              </a:rPr>
              <a:t>Discuss the true meaning of receiving the Eucharist.</a:t>
            </a:r>
          </a:p>
          <a:p>
            <a:pPr marL="800100" lvl="1" indent="-342900" algn="l">
              <a:buFont typeface="Arial" panose="020B0604020202020204" pitchFamily="34" charset="0"/>
              <a:buChar char="•"/>
            </a:pPr>
            <a:r>
              <a:rPr lang="en-GB" dirty="0">
                <a:solidFill>
                  <a:schemeClr val="tx1"/>
                </a:solidFill>
                <a:latin typeface="Comic Sans MS" panose="030F0702030302020204" pitchFamily="66" charset="0"/>
              </a:rPr>
              <a:t>Discuss the meaning of receiving the gifts of the Holy Spirit. </a:t>
            </a:r>
          </a:p>
          <a:p>
            <a:pPr algn="l"/>
            <a:endParaRPr lang="en-GB" dirty="0">
              <a:solidFill>
                <a:schemeClr val="tx1"/>
              </a:solidFill>
              <a:latin typeface="Comic Sans MS" panose="030F0702030302020204" pitchFamily="66" charset="0"/>
            </a:endParaRPr>
          </a:p>
          <a:p>
            <a:pPr algn="l"/>
            <a:r>
              <a:rPr lang="en-GB" dirty="0">
                <a:solidFill>
                  <a:schemeClr val="tx1"/>
                </a:solidFill>
              </a:rPr>
              <a:t>  </a:t>
            </a:r>
          </a:p>
          <a:p>
            <a:pPr algn="l"/>
            <a:r>
              <a:rPr lang="en-GB" dirty="0">
                <a:solidFill>
                  <a:schemeClr val="tx1"/>
                </a:solidFill>
              </a:rPr>
              <a:t> </a:t>
            </a:r>
          </a:p>
          <a:p>
            <a:pPr algn="l"/>
            <a:endParaRPr lang="en-GB" dirty="0">
              <a:solidFill>
                <a:schemeClr val="tx1"/>
              </a:solidFill>
            </a:endParaRPr>
          </a:p>
          <a:p>
            <a:pPr algn="l"/>
            <a:endParaRPr lang="en-GB" dirty="0">
              <a:solidFill>
                <a:schemeClr val="tx1"/>
              </a:solidFill>
            </a:endParaRPr>
          </a:p>
          <a:p>
            <a:pPr algn="l"/>
            <a:endParaRPr lang="en-GB" u="sng" dirty="0">
              <a:solidFill>
                <a:schemeClr val="tx1"/>
              </a:solidFill>
            </a:endParaRPr>
          </a:p>
          <a:p>
            <a:pPr algn="l"/>
            <a:endParaRPr lang="en-GB" u="sng" dirty="0">
              <a:solidFill>
                <a:schemeClr val="tx1"/>
              </a:solidFill>
            </a:endParaRPr>
          </a:p>
        </p:txBody>
      </p:sp>
    </p:spTree>
    <p:extLst>
      <p:ext uri="{BB962C8B-B14F-4D97-AF65-F5344CB8AC3E}">
        <p14:creationId xmlns:p14="http://schemas.microsoft.com/office/powerpoint/2010/main" val="333309233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980728"/>
            <a:ext cx="7704856" cy="4770537"/>
          </a:xfrm>
          <a:prstGeom prst="rect">
            <a:avLst/>
          </a:prstGeom>
          <a:noFill/>
        </p:spPr>
        <p:txBody>
          <a:bodyPr wrap="square" rtlCol="0">
            <a:spAutoFit/>
          </a:bodyPr>
          <a:lstStyle/>
          <a:p>
            <a:r>
              <a:rPr lang="en-GB" sz="3200" u="sng" dirty="0">
                <a:solidFill>
                  <a:schemeClr val="tx1"/>
                </a:solidFill>
              </a:rPr>
              <a:t>Local Sunday Mass Times</a:t>
            </a:r>
          </a:p>
          <a:p>
            <a:pPr algn="l"/>
            <a:r>
              <a:rPr lang="en-GB" sz="3200" dirty="0">
                <a:solidFill>
                  <a:schemeClr val="tx1"/>
                </a:solidFill>
              </a:rPr>
              <a:t>Our Lady &amp; St. Benedict – Saturday 5pm.</a:t>
            </a:r>
          </a:p>
          <a:p>
            <a:pPr algn="l"/>
            <a:endParaRPr lang="en-GB" sz="3200" dirty="0">
              <a:solidFill>
                <a:schemeClr val="tx1"/>
              </a:solidFill>
            </a:endParaRPr>
          </a:p>
          <a:p>
            <a:pPr algn="l"/>
            <a:r>
              <a:rPr lang="en-GB" sz="3200" dirty="0">
                <a:solidFill>
                  <a:schemeClr val="tx1"/>
                </a:solidFill>
              </a:rPr>
              <a:t>St. George &amp; St. Martin’s – Sunday 9:30am</a:t>
            </a:r>
          </a:p>
          <a:p>
            <a:pPr algn="l"/>
            <a:endParaRPr lang="en-GB" sz="3200" dirty="0">
              <a:solidFill>
                <a:schemeClr val="tx1"/>
              </a:solidFill>
            </a:endParaRPr>
          </a:p>
          <a:p>
            <a:pPr algn="l"/>
            <a:r>
              <a:rPr lang="en-GB" sz="3200" dirty="0">
                <a:solidFill>
                  <a:schemeClr val="tx1"/>
                </a:solidFill>
              </a:rPr>
              <a:t>Sacred Heart Hanley </a:t>
            </a:r>
          </a:p>
          <a:p>
            <a:pPr algn="l"/>
            <a:r>
              <a:rPr lang="en-GB" sz="3200" dirty="0">
                <a:solidFill>
                  <a:schemeClr val="tx1"/>
                </a:solidFill>
              </a:rPr>
              <a:t>Saturday – 12:05pm.</a:t>
            </a:r>
          </a:p>
          <a:p>
            <a:pPr algn="l"/>
            <a:r>
              <a:rPr lang="en-GB" sz="3200" dirty="0">
                <a:solidFill>
                  <a:schemeClr val="tx1"/>
                </a:solidFill>
              </a:rPr>
              <a:t>Sunday – 9am &amp; 11am.</a:t>
            </a:r>
          </a:p>
          <a:p>
            <a:pPr algn="l"/>
            <a:endParaRPr lang="en-GB" dirty="0">
              <a:solidFill>
                <a:schemeClr val="tx1"/>
              </a:solidFill>
            </a:endParaRPr>
          </a:p>
          <a:p>
            <a:pPr algn="l"/>
            <a:endParaRPr lang="en-GB" dirty="0">
              <a:solidFill>
                <a:schemeClr val="tx1"/>
              </a:solidFill>
            </a:endParaRPr>
          </a:p>
        </p:txBody>
      </p:sp>
    </p:spTree>
    <p:extLst>
      <p:ext uri="{BB962C8B-B14F-4D97-AF65-F5344CB8AC3E}">
        <p14:creationId xmlns:p14="http://schemas.microsoft.com/office/powerpoint/2010/main" val="1139325431"/>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a:extLst>
              <a:ext uri="{FF2B5EF4-FFF2-40B4-BE49-F238E27FC236}">
                <a16:creationId xmlns:a16="http://schemas.microsoft.com/office/drawing/2014/main" id="{9969F4FB-FB1E-4759-9BF6-FC2CE9CA05CF}"/>
              </a:ext>
            </a:extLst>
          </p:cNvPr>
          <p:cNvSpPr>
            <a:spLocks noGrp="1"/>
          </p:cNvSpPr>
          <p:nvPr>
            <p:ph idx="1"/>
          </p:nvPr>
        </p:nvSpPr>
        <p:spPr>
          <a:xfrm>
            <a:off x="107504" y="113009"/>
            <a:ext cx="8229600" cy="604664"/>
          </a:xfrm>
        </p:spPr>
        <p:txBody>
          <a:bodyPr/>
          <a:lstStyle/>
          <a:p>
            <a:pPr marL="0" indent="0">
              <a:buNone/>
            </a:pPr>
            <a:r>
              <a:rPr lang="en-GB" b="1" u="sng" dirty="0"/>
              <a:t>Sacramental Preparation</a:t>
            </a:r>
          </a:p>
        </p:txBody>
      </p:sp>
      <p:graphicFrame>
        <p:nvGraphicFramePr>
          <p:cNvPr id="5" name="Content Placeholder 15">
            <a:extLst>
              <a:ext uri="{FF2B5EF4-FFF2-40B4-BE49-F238E27FC236}">
                <a16:creationId xmlns:a16="http://schemas.microsoft.com/office/drawing/2014/main" id="{82512EE0-35C5-43A9-8437-1178E9D804E7}"/>
              </a:ext>
            </a:extLst>
          </p:cNvPr>
          <p:cNvGraphicFramePr>
            <a:graphicFrameLocks/>
          </p:cNvGraphicFramePr>
          <p:nvPr>
            <p:extLst>
              <p:ext uri="{D42A27DB-BD31-4B8C-83A1-F6EECF244321}">
                <p14:modId xmlns:p14="http://schemas.microsoft.com/office/powerpoint/2010/main" val="3586419908"/>
              </p:ext>
            </p:extLst>
          </p:nvPr>
        </p:nvGraphicFramePr>
        <p:xfrm>
          <a:off x="1979712" y="1052736"/>
          <a:ext cx="5710718" cy="5422653"/>
        </p:xfrm>
        <a:graphic>
          <a:graphicData uri="http://schemas.openxmlformats.org/drawingml/2006/table">
            <a:tbl>
              <a:tblPr firstRow="1" firstCol="1" bandRow="1"/>
              <a:tblGrid>
                <a:gridCol w="2314979">
                  <a:extLst>
                    <a:ext uri="{9D8B030D-6E8A-4147-A177-3AD203B41FA5}">
                      <a16:colId xmlns:a16="http://schemas.microsoft.com/office/drawing/2014/main" val="3743312049"/>
                    </a:ext>
                  </a:extLst>
                </a:gridCol>
                <a:gridCol w="3395739">
                  <a:extLst>
                    <a:ext uri="{9D8B030D-6E8A-4147-A177-3AD203B41FA5}">
                      <a16:colId xmlns:a16="http://schemas.microsoft.com/office/drawing/2014/main" val="3781080568"/>
                    </a:ext>
                  </a:extLst>
                </a:gridCol>
              </a:tblGrid>
              <a:tr h="497071">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Sunday 26.11.23</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9:30 a.m.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Family Mass for Y3 and Y6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Y3 to lead : Enrolment for Sacraments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138633"/>
                  </a:ext>
                </a:extLst>
              </a:tr>
              <a:tr h="546237">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Weds    10.1.24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6pm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Meeting for Y6 Parents and Children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Commitment to Confirmation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2216984"/>
                  </a:ext>
                </a:extLst>
              </a:tr>
              <a:tr h="557274">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Sunday    21.1.24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9:30am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Family Mass for Y6 andY3</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Y6 to lead: Commitment for Confirmation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5359954"/>
                  </a:ext>
                </a:extLst>
              </a:tr>
              <a:tr h="557274">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Wednesday 13.3.24</a:t>
                      </a: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6pm</a:t>
                      </a:r>
                      <a:endParaRPr lang="en-GB" sz="16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Meeting for Y6 parents and children</a:t>
                      </a: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Parts of the mass</a:t>
                      </a:r>
                      <a:endParaRPr lang="en-GB" sz="16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882404"/>
                  </a:ext>
                </a:extLst>
              </a:tr>
              <a:tr h="557274">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Sunday   17.3.24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9:30am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Family Mass for Y3 and Y6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Y3 to lead – Thanksgiving for Reconciliation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5277334"/>
                  </a:ext>
                </a:extLst>
              </a:tr>
              <a:tr h="505776">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Sunday 21.4.24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9:30am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Family Mass for Y3 and Y6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3499994"/>
                  </a:ext>
                </a:extLst>
              </a:tr>
              <a:tr h="505017">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Weds 8.5.24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6pm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Meeting for Y6 Parents and Children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Fruits and Gifts of the Holy Spirit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6507320"/>
                  </a:ext>
                </a:extLst>
              </a:tr>
              <a:tr h="493980">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Weds 5.6.24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6pm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Meeting for Y6 Parents and Children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Service of Light – Rite of Confirmation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1513196"/>
                  </a:ext>
                </a:extLst>
              </a:tr>
              <a:tr h="505017">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Sunday  9.6.24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9:30am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Y6 and Y3 Family Mass: Y6 to lead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2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Service of Light and Corpus Christi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865954"/>
                  </a:ext>
                </a:extLst>
              </a:tr>
              <a:tr h="196510">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Thursday 20.6.24</a:t>
                      </a:r>
                    </a:p>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7pm</a:t>
                      </a:r>
                      <a:endParaRPr lang="en-GB" sz="16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1200" b="1" dirty="0">
                          <a:solidFill>
                            <a:srgbClr val="00B050"/>
                          </a:solidFill>
                          <a:effectLst/>
                          <a:latin typeface="Arial" panose="020B0604020202020204" pitchFamily="34" charset="0"/>
                          <a:ea typeface="Calibri" panose="020F0502020204030204" pitchFamily="34" charset="0"/>
                          <a:cs typeface="Times New Roman" panose="02020603050405020304" pitchFamily="18" charset="0"/>
                        </a:rPr>
                        <a:t>Y6 Confirmation Mass </a:t>
                      </a:r>
                    </a:p>
                  </a:txBody>
                  <a:tcPr marL="67977" marR="679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6213504"/>
                  </a:ext>
                </a:extLst>
              </a:tr>
            </a:tbl>
          </a:graphicData>
        </a:graphic>
      </p:graphicFrame>
    </p:spTree>
    <p:extLst>
      <p:ext uri="{BB962C8B-B14F-4D97-AF65-F5344CB8AC3E}">
        <p14:creationId xmlns:p14="http://schemas.microsoft.com/office/powerpoint/2010/main" val="363445974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marL="0" indent="0" algn="ctr">
              <a:buNone/>
            </a:pPr>
            <a:r>
              <a:rPr lang="en-GB" b="1" i="1" dirty="0">
                <a:latin typeface="Cambria"/>
                <a:ea typeface="Times New Roman"/>
                <a:cs typeface="Times New Roman"/>
              </a:rPr>
              <a:t>Prayer of the Holy Spirit</a:t>
            </a:r>
            <a:r>
              <a:rPr lang="en-GB" i="1" dirty="0">
                <a:latin typeface="Cambria"/>
                <a:ea typeface="Times New Roman"/>
                <a:cs typeface="Times New Roman"/>
              </a:rPr>
              <a:t> </a:t>
            </a:r>
          </a:p>
          <a:p>
            <a:pPr marL="0" indent="0" algn="ctr">
              <a:buNone/>
            </a:pPr>
            <a:r>
              <a:rPr lang="en-GB" b="1" i="1" dirty="0">
                <a:latin typeface="Cambria"/>
                <a:ea typeface="Times New Roman"/>
                <a:cs typeface="Times New Roman"/>
              </a:rPr>
              <a:t>Come Holy Spirit,</a:t>
            </a:r>
            <a:endParaRPr lang="en-GB" dirty="0">
              <a:ea typeface="Calibri"/>
              <a:cs typeface="Times New Roman"/>
            </a:endParaRPr>
          </a:p>
          <a:p>
            <a:pPr marL="0" indent="0" algn="ctr">
              <a:buNone/>
            </a:pPr>
            <a:r>
              <a:rPr lang="en-GB" b="1" i="1" dirty="0">
                <a:latin typeface="Cambria"/>
                <a:ea typeface="Times New Roman"/>
                <a:cs typeface="Times New Roman"/>
              </a:rPr>
              <a:t>Fill the hearts of your faithful,</a:t>
            </a:r>
            <a:endParaRPr lang="en-GB" dirty="0">
              <a:ea typeface="Calibri"/>
              <a:cs typeface="Times New Roman"/>
            </a:endParaRPr>
          </a:p>
          <a:p>
            <a:pPr marL="0" indent="0" algn="ctr">
              <a:buNone/>
            </a:pPr>
            <a:r>
              <a:rPr lang="en-GB" b="1" i="1" dirty="0">
                <a:latin typeface="Cambria"/>
                <a:ea typeface="Times New Roman"/>
                <a:cs typeface="Times New Roman"/>
              </a:rPr>
              <a:t>And kindle in them the fire of your love,</a:t>
            </a:r>
            <a:endParaRPr lang="en-GB" dirty="0">
              <a:ea typeface="Calibri"/>
              <a:cs typeface="Times New Roman"/>
            </a:endParaRPr>
          </a:p>
          <a:p>
            <a:pPr marL="0" indent="0" algn="ctr">
              <a:lnSpc>
                <a:spcPct val="100000"/>
              </a:lnSpc>
              <a:buNone/>
            </a:pPr>
            <a:r>
              <a:rPr lang="en-GB" b="1" i="1" dirty="0">
                <a:latin typeface="Cambria"/>
                <a:ea typeface="Times New Roman"/>
                <a:cs typeface="Times New Roman"/>
              </a:rPr>
              <a:t>Send forth your spirit and they shall be created,</a:t>
            </a:r>
            <a:endParaRPr lang="en-GB" dirty="0">
              <a:ea typeface="Calibri"/>
              <a:cs typeface="Times New Roman"/>
            </a:endParaRPr>
          </a:p>
          <a:p>
            <a:pPr marL="0" indent="0" algn="ctr">
              <a:buNone/>
            </a:pPr>
            <a:r>
              <a:rPr lang="en-GB" b="1" i="1" dirty="0">
                <a:latin typeface="Cambria"/>
                <a:ea typeface="Times New Roman"/>
                <a:cs typeface="Times New Roman"/>
              </a:rPr>
              <a:t>And you will renew the face of the earth.</a:t>
            </a:r>
            <a:endParaRPr lang="en-GB" dirty="0">
              <a:ea typeface="Calibri"/>
              <a:cs typeface="Times New Roman"/>
            </a:endParaRPr>
          </a:p>
          <a:p>
            <a:pPr marL="0" indent="0" algn="ctr">
              <a:buNone/>
            </a:pPr>
            <a:r>
              <a:rPr lang="en-GB" b="1" i="1" dirty="0">
                <a:latin typeface="Cambria"/>
                <a:ea typeface="Times New Roman"/>
                <a:cs typeface="Times New Roman"/>
              </a:rPr>
              <a:t>O God who instructed the hearts of the faithful,</a:t>
            </a:r>
            <a:endParaRPr lang="en-GB" dirty="0">
              <a:ea typeface="Calibri"/>
              <a:cs typeface="Times New Roman"/>
            </a:endParaRPr>
          </a:p>
          <a:p>
            <a:pPr marL="0" indent="0" algn="ctr">
              <a:buNone/>
            </a:pPr>
            <a:r>
              <a:rPr lang="en-GB" b="1" i="1" dirty="0">
                <a:latin typeface="Cambria"/>
                <a:ea typeface="Times New Roman"/>
                <a:cs typeface="Times New Roman"/>
              </a:rPr>
              <a:t>By the light of the Holy Spirit,</a:t>
            </a:r>
            <a:endParaRPr lang="en-GB" dirty="0">
              <a:ea typeface="Calibri"/>
              <a:cs typeface="Times New Roman"/>
            </a:endParaRPr>
          </a:p>
          <a:p>
            <a:pPr marL="0" indent="0" algn="ctr">
              <a:buNone/>
            </a:pPr>
            <a:r>
              <a:rPr lang="en-GB" b="1" i="1" dirty="0">
                <a:latin typeface="Cambria"/>
                <a:ea typeface="Times New Roman"/>
                <a:cs typeface="Times New Roman"/>
              </a:rPr>
              <a:t>Grant that by the gift of that same spirit,</a:t>
            </a:r>
            <a:endParaRPr lang="en-GB" dirty="0">
              <a:ea typeface="Calibri"/>
              <a:cs typeface="Times New Roman"/>
            </a:endParaRPr>
          </a:p>
          <a:p>
            <a:pPr marL="0" indent="0" algn="ctr">
              <a:buNone/>
            </a:pPr>
            <a:r>
              <a:rPr lang="en-GB" b="1" i="1" dirty="0">
                <a:latin typeface="Cambria"/>
                <a:ea typeface="Times New Roman"/>
                <a:cs typeface="Times New Roman"/>
              </a:rPr>
              <a:t>We may be always truly wise and ever rejoice in his Consolation. </a:t>
            </a:r>
            <a:endParaRPr lang="en-GB" dirty="0">
              <a:ea typeface="Calibri"/>
              <a:cs typeface="Times New Roman"/>
            </a:endParaRPr>
          </a:p>
          <a:p>
            <a:pPr marL="0" indent="0" algn="ctr">
              <a:buNone/>
            </a:pPr>
            <a:r>
              <a:rPr lang="en-GB" b="1" i="1" dirty="0">
                <a:latin typeface="Cambria"/>
                <a:ea typeface="Times New Roman"/>
                <a:cs typeface="Times New Roman"/>
              </a:rPr>
              <a:t>Through Christ Jesus our Lord,</a:t>
            </a:r>
            <a:endParaRPr lang="en-GB" dirty="0">
              <a:ea typeface="Calibri"/>
              <a:cs typeface="Times New Roman"/>
            </a:endParaRPr>
          </a:p>
          <a:p>
            <a:pPr marL="0" indent="0" algn="ctr">
              <a:buNone/>
            </a:pPr>
            <a:r>
              <a:rPr lang="en-GB" b="1" i="1" dirty="0">
                <a:latin typeface="Cambria"/>
                <a:ea typeface="Times New Roman"/>
                <a:cs typeface="Times New Roman"/>
              </a:rPr>
              <a:t>Amen</a:t>
            </a:r>
            <a:endParaRPr lang="en-GB" dirty="0"/>
          </a:p>
          <a:p>
            <a:endParaRPr lang="en-GB" dirty="0"/>
          </a:p>
        </p:txBody>
      </p:sp>
      <p:sp>
        <p:nvSpPr>
          <p:cNvPr id="4" name="Title 1"/>
          <p:cNvSpPr>
            <a:spLocks noGrp="1"/>
          </p:cNvSpPr>
          <p:nvPr>
            <p:ph type="title"/>
          </p:nvPr>
        </p:nvSpPr>
        <p:spPr>
          <a:xfrm>
            <a:off x="909708" y="346732"/>
            <a:ext cx="7324583" cy="770210"/>
          </a:xfrm>
          <a:solidFill>
            <a:srgbClr val="FF0000"/>
          </a:solidFill>
          <a:ln>
            <a:solidFill>
              <a:schemeClr val="bg1"/>
            </a:solidFill>
          </a:ln>
        </p:spPr>
        <p:txBody>
          <a:bodyPr/>
          <a:lstStyle/>
          <a:p>
            <a:pPr algn="ctr"/>
            <a:r>
              <a:rPr lang="en-GB" b="1" dirty="0">
                <a:solidFill>
                  <a:schemeClr val="bg1"/>
                </a:solidFill>
              </a:rPr>
              <a:t>Prayer to the Holy Spirit </a:t>
            </a:r>
            <a:endParaRPr lang="en-GB"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85" y="92954"/>
            <a:ext cx="766733" cy="756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2055" y="162260"/>
            <a:ext cx="766733" cy="756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784641"/>
      </p:ext>
    </p:extLst>
  </p:cSld>
  <p:clrMapOvr>
    <a:masterClrMapping/>
  </p:clrMapOvr>
  <p:transition>
    <p:fade/>
  </p:transition>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Garamond"/>
        <a:ea typeface=""/>
        <a:cs typeface="Arial"/>
      </a:majorFont>
      <a:minorFont>
        <a:latin typeface="Garamond"/>
        <a:ea typeface=""/>
        <a:cs typeface="Arial"/>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solidFill>
            <a:srgbClr val="FF0000"/>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2400" b="1" i="0" u="none" strike="noStrike" cap="none" normalizeH="0" baseline="0" smtClean="0">
            <a:ln>
              <a:noFill/>
            </a:ln>
            <a:solidFill>
              <a:schemeClr val="bg1"/>
            </a:solidFill>
            <a:effectLst/>
            <a:latin typeface="Garamond" pitchFamily="18" charset="0"/>
            <a:cs typeface="Arial" charset="0"/>
          </a:defRPr>
        </a:defPPr>
      </a:lstStyle>
    </a:spDef>
    <a:lnDef>
      <a:spPr bwMode="auto">
        <a:xfrm>
          <a:off x="0" y="0"/>
          <a:ext cx="1" cy="1"/>
        </a:xfrm>
        <a:custGeom>
          <a:avLst/>
          <a:gdLst/>
          <a:ahLst/>
          <a:cxnLst/>
          <a:rect l="0" t="0" r="0" b="0"/>
          <a:pathLst/>
        </a:custGeom>
        <a:solidFill>
          <a:srgbClr val="FF0000"/>
        </a:solidFill>
        <a:ln w="9525" cap="flat" cmpd="sng" algn="ctr">
          <a:solidFill>
            <a:srgbClr val="FF0000"/>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2400" b="1" i="0" u="none" strike="noStrike" cap="none" normalizeH="0" baseline="0" smtClean="0">
            <a:ln>
              <a:noFill/>
            </a:ln>
            <a:solidFill>
              <a:schemeClr val="bg1"/>
            </a:solidFill>
            <a:effectLst/>
            <a:latin typeface="Garamond" pitchFamily="18"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8793A31B19AB94DB7922043C69A636F" ma:contentTypeVersion="20" ma:contentTypeDescription="Create a new document." ma:contentTypeScope="" ma:versionID="715e9accd1a8b1a39b671992085446c6">
  <xsd:schema xmlns:xsd="http://www.w3.org/2001/XMLSchema" xmlns:xs="http://www.w3.org/2001/XMLSchema" xmlns:p="http://schemas.microsoft.com/office/2006/metadata/properties" xmlns:ns2="1395a4d4-4305-49bb-9335-e61d4117ef45" xmlns:ns3="e8247717-e346-4af8-b204-8925d940de60" targetNamespace="http://schemas.microsoft.com/office/2006/metadata/properties" ma:root="true" ma:fieldsID="fc42c2c0ca11a06a1f894f3ceaaa86cd" ns2:_="" ns3:_="">
    <xsd:import namespace="1395a4d4-4305-49bb-9335-e61d4117ef45"/>
    <xsd:import namespace="e8247717-e346-4af8-b204-8925d940de6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Location"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95a4d4-4305-49bb-9335-e61d4117ef4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4" nillable="true" ma:displayName="Taxonomy Catch All Column" ma:hidden="true" ma:list="{3be99780-7d5a-4c73-8fd4-ebe092863e29}" ma:internalName="TaxCatchAll" ma:showField="CatchAllData" ma:web="1395a4d4-4305-49bb-9335-e61d4117ef4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8247717-e346-4af8-b204-8925d940de60"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dc27ed74-da71-4d8f-9d47-b1e842591c8c" ma:termSetId="09814cd3-568e-fe90-9814-8d621ff8fb84" ma:anchorId="fba54fb3-c3e1-fe81-a776-ca4b69148c4d" ma:open="true" ma:isKeyword="false">
      <xsd:complexType>
        <xsd:sequence>
          <xsd:element ref="pc:Terms" minOccurs="0" maxOccurs="1"/>
        </xsd:sequence>
      </xsd:complexType>
    </xsd:element>
    <xsd:element name="MediaServiceLocation" ma:index="25" nillable="true" ma:displayName="Location" ma:description="" ma:indexed="true" ma:internalName="MediaServiceLocation" ma:readOnly="true">
      <xsd:simpleType>
        <xsd:restriction base="dms:Text"/>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395a4d4-4305-49bb-9335-e61d4117ef45" xsi:nil="true"/>
    <lcf76f155ced4ddcb4097134ff3c332f xmlns="e8247717-e346-4af8-b204-8925d940de6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23CFDA-F752-4BCE-BA8B-AF27659CEE54}">
  <ds:schemaRefs>
    <ds:schemaRef ds:uri="http://schemas.microsoft.com/sharepoint/v3/contenttype/forms"/>
  </ds:schemaRefs>
</ds:datastoreItem>
</file>

<file path=customXml/itemProps2.xml><?xml version="1.0" encoding="utf-8"?>
<ds:datastoreItem xmlns:ds="http://schemas.openxmlformats.org/officeDocument/2006/customXml" ds:itemID="{F29D3DE3-D954-4964-A749-D553E3B5E9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95a4d4-4305-49bb-9335-e61d4117ef45"/>
    <ds:schemaRef ds:uri="e8247717-e346-4af8-b204-8925d940de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08EF0A0-9812-4BB5-9001-238684E5B7B9}">
  <ds:schemaRefs>
    <ds:schemaRef ds:uri="http://schemas.microsoft.com/office/2006/metadata/properties"/>
    <ds:schemaRef ds:uri="http://schemas.microsoft.com/office/infopath/2007/PartnerControls"/>
    <ds:schemaRef ds:uri="1395a4d4-4305-49bb-9335-e61d4117ef45"/>
    <ds:schemaRef ds:uri="e8247717-e346-4af8-b204-8925d940de60"/>
  </ds:schemaRefs>
</ds:datastoreItem>
</file>

<file path=docProps/app.xml><?xml version="1.0" encoding="utf-8"?>
<Properties xmlns="http://schemas.openxmlformats.org/officeDocument/2006/extended-properties" xmlns:vt="http://schemas.openxmlformats.org/officeDocument/2006/docPropsVTypes">
  <Template/>
  <TotalTime>6423</TotalTime>
  <Words>2474</Words>
  <Application>Microsoft Office PowerPoint</Application>
  <PresentationFormat>On-screen Show (4:3)</PresentationFormat>
  <Paragraphs>292</Paragraphs>
  <Slides>30</Slides>
  <Notes>24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Comic Sans MS</vt:lpstr>
      <vt:lpstr>Cambria</vt:lpstr>
      <vt:lpstr>Calibri</vt:lpstr>
      <vt:lpstr>Berlin Sans FB Demi</vt:lpstr>
      <vt:lpstr>Garamond</vt:lpstr>
      <vt:lpstr>Huxtable</vt:lpstr>
      <vt:lpstr>Arial</vt:lpstr>
      <vt:lpstr>Aharoni</vt:lpstr>
      <vt:lpstr>Default Design</vt:lpstr>
      <vt:lpstr>Confirmation Meeting</vt:lpstr>
      <vt:lpstr>The Lord’s Supper</vt:lpstr>
      <vt:lpstr>Commitment Promises   How are you doing? </vt:lpstr>
      <vt:lpstr>Introductory  rite</vt:lpstr>
      <vt:lpstr>The sign of the cross</vt:lpstr>
      <vt:lpstr>The  penitential rite</vt:lpstr>
      <vt:lpstr>The gloria</vt:lpstr>
      <vt:lpstr>Opening prayer</vt:lpstr>
      <vt:lpstr>Liturgy of the word</vt:lpstr>
      <vt:lpstr>PowerPoint Presentation</vt:lpstr>
      <vt:lpstr>PowerPoint Presentation</vt:lpstr>
      <vt:lpstr>PowerPoint Presentation</vt:lpstr>
      <vt:lpstr>PowerPoint Presentation</vt:lpstr>
      <vt:lpstr>PowerPoint Presentation</vt:lpstr>
      <vt:lpstr>The  homily</vt:lpstr>
      <vt:lpstr>The creed</vt:lpstr>
      <vt:lpstr>Bidding prayers</vt:lpstr>
      <vt:lpstr>The liturgy of the eucharist</vt:lpstr>
      <vt:lpstr>The  offertory</vt:lpstr>
      <vt:lpstr>The Eucharistic prayer</vt:lpstr>
      <vt:lpstr>consecration</vt:lpstr>
      <vt:lpstr>The  our  father</vt:lpstr>
      <vt:lpstr>Communion rite </vt:lpstr>
      <vt:lpstr>Sharing the peace</vt:lpstr>
      <vt:lpstr>Holy communion</vt:lpstr>
      <vt:lpstr>conclusion</vt:lpstr>
      <vt:lpstr>PowerPoint Presentation</vt:lpstr>
      <vt:lpstr>PowerPoint Presentation</vt:lpstr>
      <vt:lpstr>PowerPoint Presentation</vt:lpstr>
      <vt:lpstr>Prayer to the Holy Spirit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14 Confession and Anointing</dc:title>
  <dc:creator>Fr Marcus Holden and Fr Andrew Pinsent</dc:creator>
  <cp:lastModifiedBy>Joe Bridgewater</cp:lastModifiedBy>
  <cp:revision>274</cp:revision>
  <cp:lastPrinted>2021-07-12T12:58:48Z</cp:lastPrinted>
  <dcterms:created xsi:type="dcterms:W3CDTF">2006-08-03T16:15:27Z</dcterms:created>
  <dcterms:modified xsi:type="dcterms:W3CDTF">2024-03-11T21:19:55Z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0x01010088793A31B19AB94DB7922043C69A636F</vt:lpwstr>
  </property>
</Properties>
</file>