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8" r:id="rId4"/>
    <p:sldId id="257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264" y="1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8D73F-564C-4370-81CD-50C17AD9E377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63B73-D2BF-467C-A115-71701D505C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18876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8D73F-564C-4370-81CD-50C17AD9E377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63B73-D2BF-467C-A115-71701D505C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3465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8D73F-564C-4370-81CD-50C17AD9E377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63B73-D2BF-467C-A115-71701D505C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71149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8D73F-564C-4370-81CD-50C17AD9E377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63B73-D2BF-467C-A115-71701D505C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89742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8D73F-564C-4370-81CD-50C17AD9E377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63B73-D2BF-467C-A115-71701D505C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78113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8D73F-564C-4370-81CD-50C17AD9E377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63B73-D2BF-467C-A115-71701D505C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08020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8D73F-564C-4370-81CD-50C17AD9E377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63B73-D2BF-467C-A115-71701D505C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33830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8D73F-564C-4370-81CD-50C17AD9E377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63B73-D2BF-467C-A115-71701D505C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16475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8D73F-564C-4370-81CD-50C17AD9E377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63B73-D2BF-467C-A115-71701D505C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87153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8D73F-564C-4370-81CD-50C17AD9E377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63B73-D2BF-467C-A115-71701D505C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61970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8D73F-564C-4370-81CD-50C17AD9E377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63B73-D2BF-467C-A115-71701D505C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92999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68D73F-564C-4370-81CD-50C17AD9E377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263B73-D2BF-467C-A115-71701D505C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6461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-99392"/>
            <a:ext cx="7772400" cy="1470025"/>
          </a:xfrm>
        </p:spPr>
        <p:txBody>
          <a:bodyPr/>
          <a:lstStyle/>
          <a:p>
            <a:r>
              <a:rPr lang="en-GB" dirty="0" smtClean="0"/>
              <a:t>Train like Dina Asher-Smith!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87624" y="4509120"/>
            <a:ext cx="6840760" cy="2160240"/>
          </a:xfrm>
        </p:spPr>
        <p:txBody>
          <a:bodyPr>
            <a:normAutofit fontScale="62500" lnSpcReduction="20000"/>
          </a:bodyPr>
          <a:lstStyle/>
          <a:p>
            <a:r>
              <a:rPr lang="en-GB" dirty="0" smtClean="0">
                <a:solidFill>
                  <a:schemeClr val="tx1"/>
                </a:solidFill>
              </a:rPr>
              <a:t>Sprinters need their muscles to work in </a:t>
            </a:r>
            <a:r>
              <a:rPr lang="en-GB" b="1" dirty="0" smtClean="0">
                <a:solidFill>
                  <a:schemeClr val="tx1"/>
                </a:solidFill>
              </a:rPr>
              <a:t>short, sharp, explosive bursts!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r>
              <a:rPr lang="en-GB" dirty="0" smtClean="0">
                <a:solidFill>
                  <a:schemeClr val="tx1"/>
                </a:solidFill>
              </a:rPr>
              <a:t>For </a:t>
            </a:r>
            <a:r>
              <a:rPr lang="en-GB" b="1" u="sng" dirty="0" smtClean="0">
                <a:solidFill>
                  <a:schemeClr val="tx1"/>
                </a:solidFill>
              </a:rPr>
              <a:t>one</a:t>
            </a:r>
            <a:r>
              <a:rPr lang="en-GB" dirty="0" smtClean="0">
                <a:solidFill>
                  <a:schemeClr val="tx1"/>
                </a:solidFill>
              </a:rPr>
              <a:t> Asher-Smith Newman point you will need to complete this workout:</a:t>
            </a:r>
          </a:p>
          <a:p>
            <a:r>
              <a:rPr lang="en-GB" dirty="0" smtClean="0">
                <a:solidFill>
                  <a:schemeClr val="tx1"/>
                </a:solidFill>
              </a:rPr>
              <a:t>10 seconds sprinting as fast as you can, 30 seconds walking,</a:t>
            </a:r>
          </a:p>
          <a:p>
            <a:r>
              <a:rPr lang="en-GB" dirty="0" smtClean="0">
                <a:solidFill>
                  <a:schemeClr val="tx1"/>
                </a:solidFill>
              </a:rPr>
              <a:t>10 seconds sprinting as fast as you can, 30 seconds walking.</a:t>
            </a:r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246296"/>
            <a:ext cx="5077999" cy="3046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5" name="Picture 1" descr="C:\Users\craig\Pictures\Collegiate logo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93068" cy="893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" descr="C:\Users\craig\Pictures\Collegiate logo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188640"/>
            <a:ext cx="893068" cy="893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10025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685800" y="-99392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/>
              <a:t>Train like Harry Kane!</a:t>
            </a:r>
            <a:endParaRPr lang="en-GB" dirty="0"/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1187624" y="4509120"/>
            <a:ext cx="6840760" cy="2160240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/>
              <a:t>Football players need their bodies to be agile and to work hard for a long time</a:t>
            </a:r>
            <a:r>
              <a:rPr lang="en-GB" b="1" dirty="0" smtClean="0"/>
              <a:t>!</a:t>
            </a:r>
          </a:p>
          <a:p>
            <a:endParaRPr lang="en-GB" b="1" dirty="0" smtClean="0"/>
          </a:p>
          <a:p>
            <a:r>
              <a:rPr lang="en-GB" dirty="0" smtClean="0"/>
              <a:t>For </a:t>
            </a:r>
            <a:r>
              <a:rPr lang="en-GB" b="1" u="sng" dirty="0" smtClean="0"/>
              <a:t>one</a:t>
            </a:r>
            <a:r>
              <a:rPr lang="en-GB" dirty="0" smtClean="0"/>
              <a:t> Kane Newman point you will need to complete this workout:</a:t>
            </a:r>
          </a:p>
          <a:p>
            <a:r>
              <a:rPr lang="en-GB" dirty="0" smtClean="0"/>
              <a:t>Continuous running for 1 minute, 10 Space Rockets</a:t>
            </a:r>
          </a:p>
          <a:p>
            <a:r>
              <a:rPr lang="en-GB" dirty="0" smtClean="0"/>
              <a:t>Continuous running for 1 minute, 10 Space Rockets</a:t>
            </a:r>
          </a:p>
          <a:p>
            <a:endParaRPr lang="en-GB" dirty="0"/>
          </a:p>
        </p:txBody>
      </p:sp>
      <p:pic>
        <p:nvPicPr>
          <p:cNvPr id="6" name="Picture 1" descr="C:\Users\craig\Pictures\Collegiate 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93068" cy="893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" descr="C:\Users\craig\Pictures\Collegiate 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188640"/>
            <a:ext cx="893068" cy="893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0461" y="1081708"/>
            <a:ext cx="4871819" cy="330587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730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685800" y="-99392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/>
              <a:t>Train like Serena Williams!</a:t>
            </a:r>
            <a:endParaRPr lang="en-GB" dirty="0"/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1187624" y="4509120"/>
            <a:ext cx="6840760" cy="2160240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/>
              <a:t>Tennis players need their bodies to be agile and strong </a:t>
            </a:r>
            <a:r>
              <a:rPr lang="en-GB" b="1" dirty="0" smtClean="0"/>
              <a:t>!</a:t>
            </a:r>
          </a:p>
          <a:p>
            <a:endParaRPr lang="en-GB" b="1" dirty="0" smtClean="0"/>
          </a:p>
          <a:p>
            <a:r>
              <a:rPr lang="en-GB" dirty="0" smtClean="0"/>
              <a:t>For </a:t>
            </a:r>
            <a:r>
              <a:rPr lang="en-GB" b="1" u="sng" dirty="0" smtClean="0"/>
              <a:t>one</a:t>
            </a:r>
            <a:r>
              <a:rPr lang="en-GB" dirty="0" smtClean="0"/>
              <a:t> Williams Newman point you will need to complete this workout:</a:t>
            </a:r>
          </a:p>
          <a:p>
            <a:r>
              <a:rPr lang="en-GB" dirty="0" smtClean="0"/>
              <a:t>2 shuttle sprints, 10 Star Jumps, 10 Squats</a:t>
            </a:r>
          </a:p>
          <a:p>
            <a:r>
              <a:rPr lang="en-GB" dirty="0" smtClean="0"/>
              <a:t>2 shuttle sprints, 10 Star Jumps, 10 Squats</a:t>
            </a:r>
          </a:p>
          <a:p>
            <a:endParaRPr lang="en-GB" dirty="0"/>
          </a:p>
        </p:txBody>
      </p:sp>
      <p:pic>
        <p:nvPicPr>
          <p:cNvPr id="6" name="Picture 1" descr="C:\Users\craig\Pictures\Collegiate 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93068" cy="893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" descr="C:\Users\craig\Pictures\Collegiate 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188640"/>
            <a:ext cx="893068" cy="893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9442" y="1268760"/>
            <a:ext cx="5082838" cy="285134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3986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685800" y="-99392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/>
              <a:t>Train like Max Whitlock!</a:t>
            </a:r>
            <a:endParaRPr lang="en-GB" dirty="0"/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1187624" y="4509120"/>
            <a:ext cx="6840760" cy="2160240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/>
              <a:t>Gymnasts need their bodies to be </a:t>
            </a:r>
            <a:r>
              <a:rPr lang="en-GB" b="1" dirty="0" smtClean="0"/>
              <a:t>flexible and strong!</a:t>
            </a:r>
          </a:p>
          <a:p>
            <a:endParaRPr lang="en-GB" b="1" dirty="0" smtClean="0"/>
          </a:p>
          <a:p>
            <a:r>
              <a:rPr lang="en-GB" dirty="0" smtClean="0"/>
              <a:t>For </a:t>
            </a:r>
            <a:r>
              <a:rPr lang="en-GB" b="1" u="sng" dirty="0" smtClean="0"/>
              <a:t>one</a:t>
            </a:r>
            <a:r>
              <a:rPr lang="en-GB" dirty="0" smtClean="0"/>
              <a:t> Whitlock Newman point you will need to complete this workout:</a:t>
            </a:r>
          </a:p>
          <a:p>
            <a:r>
              <a:rPr lang="en-GB" dirty="0" smtClean="0"/>
              <a:t>4 point balance for 5 seconds, 3 point balance for 5 seconds, 15 Shoulder touch press ups, 2 point balance for 5 seconds</a:t>
            </a:r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7" name="Picture 1" descr="C:\Users\craig\Pictures\Collegiate 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93068" cy="893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" descr="C:\Users\craig\Pictures\Collegiate 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188640"/>
            <a:ext cx="893068" cy="893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081708"/>
            <a:ext cx="5544616" cy="311845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2431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685800" y="-99392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/>
              <a:t>Train like Steph Curry!</a:t>
            </a:r>
            <a:endParaRPr lang="en-GB" dirty="0"/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973832" y="4365104"/>
            <a:ext cx="7270576" cy="21602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 smtClean="0"/>
              <a:t>Basketball players need to be able to throw with great accuracy</a:t>
            </a:r>
            <a:r>
              <a:rPr lang="en-GB" sz="2000" b="1" dirty="0" smtClean="0"/>
              <a:t>!</a:t>
            </a:r>
          </a:p>
          <a:p>
            <a:endParaRPr lang="en-GB" sz="2000" b="1" dirty="0" smtClean="0"/>
          </a:p>
          <a:p>
            <a:r>
              <a:rPr lang="en-GB" sz="2000" dirty="0" smtClean="0"/>
              <a:t>For </a:t>
            </a:r>
            <a:r>
              <a:rPr lang="en-GB" sz="2000" b="1" u="sng" dirty="0" smtClean="0"/>
              <a:t>one</a:t>
            </a:r>
            <a:r>
              <a:rPr lang="en-GB" sz="2000" dirty="0" smtClean="0"/>
              <a:t> Curry Newman point you will need to complete this workout:</a:t>
            </a:r>
          </a:p>
          <a:p>
            <a:r>
              <a:rPr lang="en-GB" sz="2000" dirty="0" smtClean="0"/>
              <a:t>Find something to make a target with (a bucket or a plastic bowl). Roll up some socks and take 6 steps back. See how many sock balls you can throw in your target!</a:t>
            </a:r>
          </a:p>
        </p:txBody>
      </p:sp>
      <p:pic>
        <p:nvPicPr>
          <p:cNvPr id="6" name="Picture 1" descr="C:\Users\craig\Pictures\Collegiate 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93068" cy="893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" descr="C:\Users\craig\Pictures\Collegiate 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188640"/>
            <a:ext cx="893068" cy="893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99"/>
          <a:stretch/>
        </p:blipFill>
        <p:spPr bwMode="auto">
          <a:xfrm>
            <a:off x="2290564" y="1124744"/>
            <a:ext cx="4369668" cy="307107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8922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685800" y="-99392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/>
              <a:t>Train like Laura Muir!</a:t>
            </a:r>
            <a:endParaRPr lang="en-GB" dirty="0"/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973832" y="4365104"/>
            <a:ext cx="7270576" cy="21602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 smtClean="0"/>
              <a:t>Distance runners need to be able to keep their body moving for a long time</a:t>
            </a:r>
            <a:r>
              <a:rPr lang="en-GB" sz="2000" b="1" dirty="0" smtClean="0"/>
              <a:t>!</a:t>
            </a:r>
          </a:p>
          <a:p>
            <a:endParaRPr lang="en-GB" sz="2000" b="1" dirty="0" smtClean="0"/>
          </a:p>
          <a:p>
            <a:r>
              <a:rPr lang="en-GB" sz="2000" dirty="0" smtClean="0"/>
              <a:t>For </a:t>
            </a:r>
            <a:r>
              <a:rPr lang="en-GB" sz="2000" b="1" u="sng" dirty="0" smtClean="0"/>
              <a:t>one</a:t>
            </a:r>
            <a:r>
              <a:rPr lang="en-GB" sz="2000" dirty="0" smtClean="0"/>
              <a:t> Muir Newman point you will need to complete this workout:</a:t>
            </a:r>
          </a:p>
          <a:p>
            <a:r>
              <a:rPr lang="en-GB" sz="2000" dirty="0" smtClean="0"/>
              <a:t>Either complete Star Jumps or run continuously without stopping for 3 minutes!</a:t>
            </a:r>
          </a:p>
        </p:txBody>
      </p:sp>
      <p:pic>
        <p:nvPicPr>
          <p:cNvPr id="6" name="Picture 1" descr="C:\Users\craig\Pictures\Collegiate 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93068" cy="893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" descr="C:\Users\craig\Pictures\Collegiate 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188640"/>
            <a:ext cx="893068" cy="893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024691"/>
            <a:ext cx="5544616" cy="326840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5535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685800" y="-99392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/>
              <a:t>Train like </a:t>
            </a:r>
            <a:r>
              <a:rPr lang="en-GB" dirty="0" err="1" smtClean="0"/>
              <a:t>Oti</a:t>
            </a:r>
            <a:r>
              <a:rPr lang="en-GB" dirty="0" smtClean="0"/>
              <a:t> </a:t>
            </a:r>
            <a:r>
              <a:rPr lang="en-GB" dirty="0" err="1" smtClean="0"/>
              <a:t>Mabuse</a:t>
            </a:r>
            <a:r>
              <a:rPr lang="en-GB" dirty="0" smtClean="0"/>
              <a:t>!</a:t>
            </a:r>
            <a:endParaRPr lang="en-GB" dirty="0"/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973832" y="4365104"/>
            <a:ext cx="7270576" cy="21602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 smtClean="0"/>
              <a:t>Dancers need to be able to keep their physically fit and creative</a:t>
            </a:r>
            <a:r>
              <a:rPr lang="en-GB" sz="2000" b="1" dirty="0" smtClean="0"/>
              <a:t>!</a:t>
            </a:r>
          </a:p>
          <a:p>
            <a:endParaRPr lang="en-GB" sz="2000" b="1" dirty="0" smtClean="0"/>
          </a:p>
          <a:p>
            <a:r>
              <a:rPr lang="en-GB" sz="2000" dirty="0" smtClean="0"/>
              <a:t>For </a:t>
            </a:r>
            <a:r>
              <a:rPr lang="en-GB" sz="2000" b="1" u="sng" dirty="0" smtClean="0"/>
              <a:t>one</a:t>
            </a:r>
            <a:r>
              <a:rPr lang="en-GB" sz="2000" dirty="0" smtClean="0"/>
              <a:t> </a:t>
            </a:r>
            <a:r>
              <a:rPr lang="en-GB" sz="2000" dirty="0" err="1" smtClean="0"/>
              <a:t>Mabuse</a:t>
            </a:r>
            <a:r>
              <a:rPr lang="en-GB" sz="2000" dirty="0" smtClean="0"/>
              <a:t> Newman point you will need to complete this workout:</a:t>
            </a:r>
          </a:p>
          <a:p>
            <a:r>
              <a:rPr lang="en-GB" sz="2000" dirty="0" smtClean="0"/>
              <a:t>Move your body to music without stopping for 1 minute! </a:t>
            </a:r>
          </a:p>
        </p:txBody>
      </p:sp>
      <p:pic>
        <p:nvPicPr>
          <p:cNvPr id="6" name="Picture 1" descr="C:\Users\craig\Pictures\Collegiate 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93068" cy="893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" descr="C:\Users\craig\Pictures\Collegiate 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188640"/>
            <a:ext cx="893068" cy="893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1132" y="1268760"/>
            <a:ext cx="4545124" cy="255663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1217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370</Words>
  <Application>Microsoft Office PowerPoint</Application>
  <PresentationFormat>On-screen Show (4:3)</PresentationFormat>
  <Paragraphs>38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Train like Dina Asher-Smith!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Train like Dina Asher-Smith!</dc:title>
  <dc:creator>teacher</dc:creator>
  <cp:lastModifiedBy>BEDSON, Jacqueline</cp:lastModifiedBy>
  <cp:revision>9</cp:revision>
  <dcterms:created xsi:type="dcterms:W3CDTF">2020-05-10T19:49:36Z</dcterms:created>
  <dcterms:modified xsi:type="dcterms:W3CDTF">2020-05-11T07:53:21Z</dcterms:modified>
</cp:coreProperties>
</file>