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0" r:id="rId3"/>
    <p:sldId id="262" r:id="rId4"/>
    <p:sldId id="267" r:id="rId5"/>
    <p:sldId id="266" r:id="rId6"/>
    <p:sldId id="268" r:id="rId7"/>
    <p:sldId id="273" r:id="rId8"/>
    <p:sldId id="27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C61A"/>
    <a:srgbClr val="9DC53D"/>
    <a:srgbClr val="91CB35"/>
    <a:srgbClr val="C51C8A"/>
    <a:srgbClr val="A5C400"/>
    <a:srgbClr val="368D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4771" autoAdjust="0"/>
  </p:normalViewPr>
  <p:slideViewPr>
    <p:cSldViewPr snapToGrid="0">
      <p:cViewPr varScale="1">
        <p:scale>
          <a:sx n="59" d="100"/>
          <a:sy n="59" d="100"/>
        </p:scale>
        <p:origin x="96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8" d="100"/>
          <a:sy n="48" d="100"/>
        </p:scale>
        <p:origin x="2752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Bridgewater" userId="6dda0a41-8774-4192-8590-bde1aa0d073d" providerId="ADAL" clId="{05737B64-5CC0-4BF5-872A-FE484CAB1317}"/>
    <pc:docChg chg="addSld modSld">
      <pc:chgData name="Joe Bridgewater" userId="6dda0a41-8774-4192-8590-bde1aa0d073d" providerId="ADAL" clId="{05737B64-5CC0-4BF5-872A-FE484CAB1317}" dt="2025-01-21T13:09:08.596" v="4" actId="14100"/>
      <pc:docMkLst>
        <pc:docMk/>
      </pc:docMkLst>
      <pc:sldChg chg="addSp delSp modSp new mod modAnim">
        <pc:chgData name="Joe Bridgewater" userId="6dda0a41-8774-4192-8590-bde1aa0d073d" providerId="ADAL" clId="{05737B64-5CC0-4BF5-872A-FE484CAB1317}" dt="2025-01-21T13:09:08.596" v="4" actId="14100"/>
        <pc:sldMkLst>
          <pc:docMk/>
          <pc:sldMk cId="2850480436" sldId="274"/>
        </pc:sldMkLst>
        <pc:spChg chg="del">
          <ac:chgData name="Joe Bridgewater" userId="6dda0a41-8774-4192-8590-bde1aa0d073d" providerId="ADAL" clId="{05737B64-5CC0-4BF5-872A-FE484CAB1317}" dt="2025-01-21T13:08:59.742" v="1"/>
          <ac:spMkLst>
            <pc:docMk/>
            <pc:sldMk cId="2850480436" sldId="274"/>
            <ac:spMk id="3" creationId="{EC3AD03A-E232-4928-94A1-DC9D6AD9364A}"/>
          </ac:spMkLst>
        </pc:spChg>
        <pc:picChg chg="add mod">
          <ac:chgData name="Joe Bridgewater" userId="6dda0a41-8774-4192-8590-bde1aa0d073d" providerId="ADAL" clId="{05737B64-5CC0-4BF5-872A-FE484CAB1317}" dt="2025-01-21T13:09:08.596" v="4" actId="14100"/>
          <ac:picMkLst>
            <pc:docMk/>
            <pc:sldMk cId="2850480436" sldId="274"/>
            <ac:picMk id="4" creationId="{42CCE630-95FE-4771-A2DC-CB18E2FB10B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138550-75E8-4DEA-8244-F0FABE3392C0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8B844-1265-4314-A1F4-4AB9C20916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32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B844-1265-4314-A1F4-4AB9C20916D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88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B844-1265-4314-A1F4-4AB9C20916D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51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B844-1265-4314-A1F4-4AB9C20916D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299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Reflection to read to your children. Play some quiet music. Children to respond to any questions in their own head rather than out loud.</a:t>
            </a:r>
          </a:p>
          <a:p>
            <a:endParaRPr lang="en-GB" dirty="0"/>
          </a:p>
          <a:p>
            <a:r>
              <a:rPr lang="en-GB" dirty="0"/>
              <a:t>Look at our image. In your own mind, respond to my questions. Who can you see? Who do you think they represent?</a:t>
            </a:r>
          </a:p>
          <a:p>
            <a:r>
              <a:rPr lang="en-GB" dirty="0"/>
              <a:t>Look at Jesus in the centre. Look how he welcomes people to him. We can see him teaching and people listening. </a:t>
            </a:r>
          </a:p>
          <a:p>
            <a:r>
              <a:rPr lang="en-GB" dirty="0"/>
              <a:t>Look how Jesus is looking directly towards you. What is Jesus calling you to do in this year of hope?</a:t>
            </a:r>
          </a:p>
          <a:p>
            <a:r>
              <a:rPr lang="en-GB" dirty="0"/>
              <a:t>You may notice that there are people who are young and old. Some may even be described as vulnerable. Jesus welcomes all. </a:t>
            </a:r>
          </a:p>
          <a:p>
            <a:r>
              <a:rPr lang="en-GB" dirty="0"/>
              <a:t>Do you notice that Jesus is holding scripture. He treasured the words of God. How can you embrace the Word in this year of Jubilee?</a:t>
            </a:r>
          </a:p>
          <a:p>
            <a:r>
              <a:rPr lang="en-GB" dirty="0"/>
              <a:t>In the background, you will see a rainbow. A sign of hope. How will </a:t>
            </a:r>
            <a:r>
              <a:rPr lang="en-GB" dirty="0" err="1"/>
              <a:t>yu</a:t>
            </a:r>
            <a:r>
              <a:rPr lang="en-GB" dirty="0"/>
              <a:t> spread the hope of Jesus this year?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B844-1265-4314-A1F4-4AB9C20916D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51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B844-1265-4314-A1F4-4AB9C20916D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850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08B844-1265-4314-A1F4-4AB9C20916D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163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12A70-74D5-BE3D-1CA0-8E1DB6596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D12547-BA40-2A72-3262-C109B305AE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F7849-ACDC-9B27-B867-9506BB5D0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96A3-5719-312A-6E14-407B850B7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B28E91-8DCA-BC90-820E-65860A129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889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5AC8D-5480-0181-229E-32A0E4FA8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6C0542-2838-6351-BD02-8105CBBDD5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D2384-312E-F47D-7034-7B8CFA237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41994F-568C-786D-9796-88BC57D85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3D91B-A89E-76F7-C0DD-973A26130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074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39244-5D47-162E-912F-F2B420485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8C8425-FD49-9022-90F7-A3B207319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6450E-7CB0-F8DF-65FE-8D4A0808A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6E4C2-1127-95AA-803D-AA8360279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B8967-C9E0-B3EB-8020-0B67C08B5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893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80C49-01A7-98A8-F0A2-B4A813672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8A5131-D9BB-446E-46C8-8F15278E78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C01B82-6CC1-B1EC-60DD-5FFB612A4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F16A3-1AD8-6617-8122-9F7BD6427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D35A1-63FA-4510-6802-28EC03F52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92B40-8072-9439-4B86-A2D8BB89A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914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81DC9-BF51-59EC-B816-C9A829EB7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D3978-B09B-2DD3-3505-602FBDD50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F7A8A3-F6D0-B28E-1EE8-FF9F8FE2D0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944F96-0758-7CB1-1EF9-7FE2E4B705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0F297-FB93-0B96-54BD-2D8A8EAB2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77DA76-D4FE-9E5E-5D9F-2BE6FC8F4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580D5E-A513-44E1-A679-ABF168984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7F21A8-408D-DDD3-FEA2-2BDF1CD1B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56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CE60B-99CD-18F3-CCAA-FE27A970A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9186DD-9BD9-C408-526F-0B91A4CD9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7485BC-8344-79AB-3178-197FD6A34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F9F0B3-DCF1-D682-290D-EFF471FF4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64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88505-486E-E159-70DF-E83B8E56A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7A09FF-A438-8391-FF5C-F1ECB3B5E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9485F8-7916-0B5A-D154-0C78F1927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179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7667A-A8A5-F636-8826-E5ECED78A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5F2CA-6960-0D24-DEB8-F572017F7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758DAA-C1CF-92A4-A6F1-4EFC99CA06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2EF6E-A8C7-95B7-3AF6-02984FE5E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F8C0E-06BE-D21F-A13A-385395378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A728A-66BB-7B73-1D6C-82453C114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30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7D2A8-01FC-5D6B-E28D-508EE276A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BA10D5-0E56-F2AE-5F8C-ABC69294E3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E83435-1C1D-CB2B-2744-3E7C00426F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65E45-DDC0-2D79-0531-7C71FB393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067EB9-EEF3-EB80-2FC4-DEA7B7A47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E29D31-20D3-6BBC-F295-1335819B9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82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4130B-FF8C-7070-C793-AEF5937E2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7902DF-ACEB-49C6-B786-58B2077079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F4988-B20A-61D8-2D80-179267168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BAD532-5897-E5B2-74F4-4BF356531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B2A6FD-D785-D5E5-530F-59791B2D2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83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F27435-0760-3179-6645-16D471124B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AC5B1F-1AB9-FC43-FF90-5AE9F3F5E0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8C7778-CB8F-1BA4-700E-3A8D6F0FD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67D1D-7FB7-AD04-71FF-088FA6526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BC80D-82A8-8715-A0AA-075731B62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710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17707E-804A-BC88-0B7E-5178B8B67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63634-F0F8-CC0D-0144-790242C94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0687A-A83A-7EF4-B31C-17784470E4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21C3F5-F721-4AE0-B931-FB05073AE136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ADBD48-E928-90F7-328E-A77872EE7F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5BB07A-53A1-EC09-776B-B7D3E81393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BCA992-B660-469B-8231-FD531E430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63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6fcBTqeiY-c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B4355-F68F-EA94-F643-96C4F9E57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B3AE4A-4984-4585-B995-6B03595B91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colorful lines on a white background&#10;&#10;Description automatically generated">
            <a:extLst>
              <a:ext uri="{FF2B5EF4-FFF2-40B4-BE49-F238E27FC236}">
                <a16:creationId xmlns:a16="http://schemas.microsoft.com/office/drawing/2014/main" id="{E5368491-9A73-D4E7-66F5-448B31159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D0B9E4-48A1-EBDE-6B14-05DDD42692C1}"/>
              </a:ext>
            </a:extLst>
          </p:cNvPr>
          <p:cNvSpPr txBox="1"/>
          <p:nvPr/>
        </p:nvSpPr>
        <p:spPr>
          <a:xfrm>
            <a:off x="8229600" y="4903857"/>
            <a:ext cx="396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Jubilee Icon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4F906F-F8D0-E43D-90BD-BD786C6E1CAB}"/>
              </a:ext>
            </a:extLst>
          </p:cNvPr>
          <p:cNvSpPr txBox="1"/>
          <p:nvPr/>
        </p:nvSpPr>
        <p:spPr>
          <a:xfrm>
            <a:off x="-70486" y="280706"/>
            <a:ext cx="51054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Visio Divina </a:t>
            </a:r>
          </a:p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for primary schools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9139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6A616-C9B2-8297-3A88-27564524C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olorful object on a white surface&#10;&#10;Description automatically generated">
            <a:extLst>
              <a:ext uri="{FF2B5EF4-FFF2-40B4-BE49-F238E27FC236}">
                <a16:creationId xmlns:a16="http://schemas.microsoft.com/office/drawing/2014/main" id="{28EF446B-7FE3-1962-F91E-BDED38B963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logo with a green cross&#10;&#10;Description automatically generated">
            <a:extLst>
              <a:ext uri="{FF2B5EF4-FFF2-40B4-BE49-F238E27FC236}">
                <a16:creationId xmlns:a16="http://schemas.microsoft.com/office/drawing/2014/main" id="{4324BB52-2D3A-A188-E714-3729E7C59D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544" y="213777"/>
            <a:ext cx="1978151" cy="814129"/>
          </a:xfrm>
          <a:prstGeom prst="rect">
            <a:avLst/>
          </a:prstGeom>
        </p:spPr>
      </p:pic>
      <p:pic>
        <p:nvPicPr>
          <p:cNvPr id="6" name="Graphic 14" descr="Candle">
            <a:extLst>
              <a:ext uri="{FF2B5EF4-FFF2-40B4-BE49-F238E27FC236}">
                <a16:creationId xmlns:a16="http://schemas.microsoft.com/office/drawing/2014/main" id="{DEDCC1B2-056E-EA83-841D-839DD2A432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76022" y="277404"/>
            <a:ext cx="575935" cy="5759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0BCD026-11F3-C30A-BC64-87C183CAC13C}"/>
              </a:ext>
            </a:extLst>
          </p:cNvPr>
          <p:cNvSpPr txBox="1"/>
          <p:nvPr/>
        </p:nvSpPr>
        <p:spPr>
          <a:xfrm>
            <a:off x="5106163" y="521350"/>
            <a:ext cx="6320790" cy="480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en-GB" sz="3600" b="1" i="1" dirty="0">
                <a:solidFill>
                  <a:srgbClr val="FF7F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3600" b="1" i="1" dirty="0">
                <a:solidFill>
                  <a:srgbClr val="FF7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ather</a:t>
            </a:r>
            <a:r>
              <a:rPr lang="en-GB" sz="3600" i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1500"/>
              </a:lnSpc>
            </a:pPr>
            <a:endParaRPr lang="en-GB" sz="1800" i="1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2F53D5-97B4-6486-7D4C-E33395BBBF51}"/>
              </a:ext>
            </a:extLst>
          </p:cNvPr>
          <p:cNvSpPr txBox="1"/>
          <p:nvPr/>
        </p:nvSpPr>
        <p:spPr>
          <a:xfrm>
            <a:off x="7064830" y="1524000"/>
            <a:ext cx="49808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Lord,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Open our eyes </a:t>
            </a:r>
            <a:br>
              <a:rPr lang="en-GB" sz="2400" dirty="0">
                <a:latin typeface="Century Gothic" panose="020B0502020202020204" pitchFamily="34" charset="0"/>
              </a:rPr>
            </a:br>
            <a:r>
              <a:rPr lang="en-GB" sz="2400" dirty="0">
                <a:latin typeface="Century Gothic" panose="020B0502020202020204" pitchFamily="34" charset="0"/>
              </a:rPr>
              <a:t>so that we can see you.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Open our ears </a:t>
            </a:r>
            <a:br>
              <a:rPr lang="en-GB" sz="2400" dirty="0">
                <a:latin typeface="Century Gothic" panose="020B0502020202020204" pitchFamily="34" charset="0"/>
              </a:rPr>
            </a:br>
            <a:r>
              <a:rPr lang="en-GB" sz="2400" dirty="0">
                <a:latin typeface="Century Gothic" panose="020B0502020202020204" pitchFamily="34" charset="0"/>
              </a:rPr>
              <a:t>so that we can hear your word.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Open our hearts</a:t>
            </a:r>
            <a:br>
              <a:rPr lang="en-GB" sz="2400" dirty="0">
                <a:latin typeface="Century Gothic" panose="020B0502020202020204" pitchFamily="34" charset="0"/>
              </a:rPr>
            </a:br>
            <a:r>
              <a:rPr lang="en-GB" sz="2400" dirty="0">
                <a:latin typeface="Century Gothic" panose="020B0502020202020204" pitchFamily="34" charset="0"/>
              </a:rPr>
              <a:t>so that we can love you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and others more and more.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Amen.</a:t>
            </a:r>
          </a:p>
        </p:txBody>
      </p:sp>
      <p:pic>
        <p:nvPicPr>
          <p:cNvPr id="3" name="Picture 2" descr="A painting of a person holding a book surrounded by people&#10;&#10;Description automatically generated">
            <a:extLst>
              <a:ext uri="{FF2B5EF4-FFF2-40B4-BE49-F238E27FC236}">
                <a16:creationId xmlns:a16="http://schemas.microsoft.com/office/drawing/2014/main" id="{EB0CA700-E64E-4B41-DFB8-225B77158F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789" y="1157771"/>
            <a:ext cx="5363339" cy="539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03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C4313-0B90-0250-B5BB-8CFBCD6AB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7ECFE-C982-4EC4-C442-2763D3901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olorful object on a white surface&#10;&#10;Description automatically generated">
            <a:extLst>
              <a:ext uri="{FF2B5EF4-FFF2-40B4-BE49-F238E27FC236}">
                <a16:creationId xmlns:a16="http://schemas.microsoft.com/office/drawing/2014/main" id="{50138D18-A1E1-42A8-609D-C1BF4CA301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logo with a green cross&#10;&#10;Description automatically generated">
            <a:extLst>
              <a:ext uri="{FF2B5EF4-FFF2-40B4-BE49-F238E27FC236}">
                <a16:creationId xmlns:a16="http://schemas.microsoft.com/office/drawing/2014/main" id="{33EE8AA0-E959-DE1B-F7E5-6684A9FF5E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544" y="213777"/>
            <a:ext cx="1978151" cy="814129"/>
          </a:xfrm>
          <a:prstGeom prst="rect">
            <a:avLst/>
          </a:prstGeom>
        </p:spPr>
      </p:pic>
      <p:pic>
        <p:nvPicPr>
          <p:cNvPr id="3" name="Picture 2" descr="A picture containing indoor, child, person, table&#10;&#10;Description automatically generated">
            <a:extLst>
              <a:ext uri="{FF2B5EF4-FFF2-40B4-BE49-F238E27FC236}">
                <a16:creationId xmlns:a16="http://schemas.microsoft.com/office/drawing/2014/main" id="{927F0DAA-99C6-979E-3AFF-B0C860CBB0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781" y="1413133"/>
            <a:ext cx="5181601" cy="3454400"/>
          </a:xfrm>
          <a:custGeom>
            <a:avLst/>
            <a:gdLst>
              <a:gd name="connsiteX0" fmla="*/ 0 w 5181601"/>
              <a:gd name="connsiteY0" fmla="*/ 0 h 3454400"/>
              <a:gd name="connsiteX1" fmla="*/ 420285 w 5181601"/>
              <a:gd name="connsiteY1" fmla="*/ 0 h 3454400"/>
              <a:gd name="connsiteX2" fmla="*/ 1047835 w 5181601"/>
              <a:gd name="connsiteY2" fmla="*/ 0 h 3454400"/>
              <a:gd name="connsiteX3" fmla="*/ 1571752 w 5181601"/>
              <a:gd name="connsiteY3" fmla="*/ 0 h 3454400"/>
              <a:gd name="connsiteX4" fmla="*/ 2147486 w 5181601"/>
              <a:gd name="connsiteY4" fmla="*/ 0 h 3454400"/>
              <a:gd name="connsiteX5" fmla="*/ 2826851 w 5181601"/>
              <a:gd name="connsiteY5" fmla="*/ 0 h 3454400"/>
              <a:gd name="connsiteX6" fmla="*/ 3298953 w 5181601"/>
              <a:gd name="connsiteY6" fmla="*/ 0 h 3454400"/>
              <a:gd name="connsiteX7" fmla="*/ 3926502 w 5181601"/>
              <a:gd name="connsiteY7" fmla="*/ 0 h 3454400"/>
              <a:gd name="connsiteX8" fmla="*/ 4398604 w 5181601"/>
              <a:gd name="connsiteY8" fmla="*/ 0 h 3454400"/>
              <a:gd name="connsiteX9" fmla="*/ 5181601 w 5181601"/>
              <a:gd name="connsiteY9" fmla="*/ 0 h 3454400"/>
              <a:gd name="connsiteX10" fmla="*/ 5181601 w 5181601"/>
              <a:gd name="connsiteY10" fmla="*/ 610277 h 3454400"/>
              <a:gd name="connsiteX11" fmla="*/ 5181601 w 5181601"/>
              <a:gd name="connsiteY11" fmla="*/ 1116923 h 3454400"/>
              <a:gd name="connsiteX12" fmla="*/ 5181601 w 5181601"/>
              <a:gd name="connsiteY12" fmla="*/ 1761744 h 3454400"/>
              <a:gd name="connsiteX13" fmla="*/ 5181601 w 5181601"/>
              <a:gd name="connsiteY13" fmla="*/ 2337477 h 3454400"/>
              <a:gd name="connsiteX14" fmla="*/ 5181601 w 5181601"/>
              <a:gd name="connsiteY14" fmla="*/ 3454400 h 3454400"/>
              <a:gd name="connsiteX15" fmla="*/ 4554052 w 5181601"/>
              <a:gd name="connsiteY15" fmla="*/ 3454400 h 3454400"/>
              <a:gd name="connsiteX16" fmla="*/ 3978318 w 5181601"/>
              <a:gd name="connsiteY16" fmla="*/ 3454400 h 3454400"/>
              <a:gd name="connsiteX17" fmla="*/ 3454401 w 5181601"/>
              <a:gd name="connsiteY17" fmla="*/ 3454400 h 3454400"/>
              <a:gd name="connsiteX18" fmla="*/ 2826851 w 5181601"/>
              <a:gd name="connsiteY18" fmla="*/ 3454400 h 3454400"/>
              <a:gd name="connsiteX19" fmla="*/ 2251118 w 5181601"/>
              <a:gd name="connsiteY19" fmla="*/ 3454400 h 3454400"/>
              <a:gd name="connsiteX20" fmla="*/ 1571752 w 5181601"/>
              <a:gd name="connsiteY20" fmla="*/ 3454400 h 3454400"/>
              <a:gd name="connsiteX21" fmla="*/ 892387 w 5181601"/>
              <a:gd name="connsiteY21" fmla="*/ 3454400 h 3454400"/>
              <a:gd name="connsiteX22" fmla="*/ 0 w 5181601"/>
              <a:gd name="connsiteY22" fmla="*/ 3454400 h 3454400"/>
              <a:gd name="connsiteX23" fmla="*/ 0 w 5181601"/>
              <a:gd name="connsiteY23" fmla="*/ 2844123 h 3454400"/>
              <a:gd name="connsiteX24" fmla="*/ 0 w 5181601"/>
              <a:gd name="connsiteY24" fmla="*/ 2233845 h 3454400"/>
              <a:gd name="connsiteX25" fmla="*/ 0 w 5181601"/>
              <a:gd name="connsiteY25" fmla="*/ 1658112 h 3454400"/>
              <a:gd name="connsiteX26" fmla="*/ 0 w 5181601"/>
              <a:gd name="connsiteY26" fmla="*/ 1082379 h 3454400"/>
              <a:gd name="connsiteX27" fmla="*/ 0 w 5181601"/>
              <a:gd name="connsiteY27" fmla="*/ 506645 h 3454400"/>
              <a:gd name="connsiteX28" fmla="*/ 0 w 5181601"/>
              <a:gd name="connsiteY28" fmla="*/ 0 h 345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5181601" h="3454400" fill="none" extrusionOk="0">
                <a:moveTo>
                  <a:pt x="0" y="0"/>
                </a:moveTo>
                <a:cubicBezTo>
                  <a:pt x="188318" y="-22010"/>
                  <a:pt x="312301" y="35782"/>
                  <a:pt x="420285" y="0"/>
                </a:cubicBezTo>
                <a:cubicBezTo>
                  <a:pt x="528270" y="-35782"/>
                  <a:pt x="786025" y="72019"/>
                  <a:pt x="1047835" y="0"/>
                </a:cubicBezTo>
                <a:cubicBezTo>
                  <a:pt x="1309645" y="-72019"/>
                  <a:pt x="1438297" y="37262"/>
                  <a:pt x="1571752" y="0"/>
                </a:cubicBezTo>
                <a:cubicBezTo>
                  <a:pt x="1705207" y="-37262"/>
                  <a:pt x="1911544" y="12199"/>
                  <a:pt x="2147486" y="0"/>
                </a:cubicBezTo>
                <a:cubicBezTo>
                  <a:pt x="2383428" y="-12199"/>
                  <a:pt x="2600210" y="17877"/>
                  <a:pt x="2826851" y="0"/>
                </a:cubicBezTo>
                <a:cubicBezTo>
                  <a:pt x="3053492" y="-17877"/>
                  <a:pt x="3100007" y="24638"/>
                  <a:pt x="3298953" y="0"/>
                </a:cubicBezTo>
                <a:cubicBezTo>
                  <a:pt x="3497899" y="-24638"/>
                  <a:pt x="3758519" y="73055"/>
                  <a:pt x="3926502" y="0"/>
                </a:cubicBezTo>
                <a:cubicBezTo>
                  <a:pt x="4094485" y="-73055"/>
                  <a:pt x="4280726" y="1720"/>
                  <a:pt x="4398604" y="0"/>
                </a:cubicBezTo>
                <a:cubicBezTo>
                  <a:pt x="4516482" y="-1720"/>
                  <a:pt x="4898495" y="619"/>
                  <a:pt x="5181601" y="0"/>
                </a:cubicBezTo>
                <a:cubicBezTo>
                  <a:pt x="5233909" y="203632"/>
                  <a:pt x="5157025" y="436777"/>
                  <a:pt x="5181601" y="610277"/>
                </a:cubicBezTo>
                <a:cubicBezTo>
                  <a:pt x="5206177" y="783777"/>
                  <a:pt x="5160645" y="914040"/>
                  <a:pt x="5181601" y="1116923"/>
                </a:cubicBezTo>
                <a:cubicBezTo>
                  <a:pt x="5202557" y="1319806"/>
                  <a:pt x="5176312" y="1478615"/>
                  <a:pt x="5181601" y="1761744"/>
                </a:cubicBezTo>
                <a:cubicBezTo>
                  <a:pt x="5186890" y="2044873"/>
                  <a:pt x="5164785" y="2182171"/>
                  <a:pt x="5181601" y="2337477"/>
                </a:cubicBezTo>
                <a:cubicBezTo>
                  <a:pt x="5198417" y="2492783"/>
                  <a:pt x="5110854" y="3100784"/>
                  <a:pt x="5181601" y="3454400"/>
                </a:cubicBezTo>
                <a:cubicBezTo>
                  <a:pt x="5023061" y="3499982"/>
                  <a:pt x="4765244" y="3454335"/>
                  <a:pt x="4554052" y="3454400"/>
                </a:cubicBezTo>
                <a:cubicBezTo>
                  <a:pt x="4342860" y="3454465"/>
                  <a:pt x="4184739" y="3387077"/>
                  <a:pt x="3978318" y="3454400"/>
                </a:cubicBezTo>
                <a:cubicBezTo>
                  <a:pt x="3771897" y="3521723"/>
                  <a:pt x="3567898" y="3429591"/>
                  <a:pt x="3454401" y="3454400"/>
                </a:cubicBezTo>
                <a:cubicBezTo>
                  <a:pt x="3340904" y="3479209"/>
                  <a:pt x="3025315" y="3404153"/>
                  <a:pt x="2826851" y="3454400"/>
                </a:cubicBezTo>
                <a:cubicBezTo>
                  <a:pt x="2628387" y="3504647"/>
                  <a:pt x="2511819" y="3407768"/>
                  <a:pt x="2251118" y="3454400"/>
                </a:cubicBezTo>
                <a:cubicBezTo>
                  <a:pt x="1990417" y="3501032"/>
                  <a:pt x="1850963" y="3392095"/>
                  <a:pt x="1571752" y="3454400"/>
                </a:cubicBezTo>
                <a:cubicBezTo>
                  <a:pt x="1292541" y="3516705"/>
                  <a:pt x="1070684" y="3451573"/>
                  <a:pt x="892387" y="3454400"/>
                </a:cubicBezTo>
                <a:cubicBezTo>
                  <a:pt x="714091" y="3457227"/>
                  <a:pt x="429265" y="3373105"/>
                  <a:pt x="0" y="3454400"/>
                </a:cubicBezTo>
                <a:cubicBezTo>
                  <a:pt x="-67169" y="3238521"/>
                  <a:pt x="26903" y="3067047"/>
                  <a:pt x="0" y="2844123"/>
                </a:cubicBezTo>
                <a:cubicBezTo>
                  <a:pt x="-26903" y="2621199"/>
                  <a:pt x="3333" y="2470775"/>
                  <a:pt x="0" y="2233845"/>
                </a:cubicBezTo>
                <a:cubicBezTo>
                  <a:pt x="-3333" y="1996915"/>
                  <a:pt x="53268" y="1799058"/>
                  <a:pt x="0" y="1658112"/>
                </a:cubicBezTo>
                <a:cubicBezTo>
                  <a:pt x="-53268" y="1517166"/>
                  <a:pt x="35016" y="1346662"/>
                  <a:pt x="0" y="1082379"/>
                </a:cubicBezTo>
                <a:cubicBezTo>
                  <a:pt x="-35016" y="818096"/>
                  <a:pt x="17071" y="745916"/>
                  <a:pt x="0" y="506645"/>
                </a:cubicBezTo>
                <a:cubicBezTo>
                  <a:pt x="-17071" y="267374"/>
                  <a:pt x="38960" y="230887"/>
                  <a:pt x="0" y="0"/>
                </a:cubicBezTo>
                <a:close/>
              </a:path>
              <a:path w="5181601" h="3454400" stroke="0" extrusionOk="0">
                <a:moveTo>
                  <a:pt x="0" y="0"/>
                </a:moveTo>
                <a:cubicBezTo>
                  <a:pt x="189547" y="-22764"/>
                  <a:pt x="322845" y="52150"/>
                  <a:pt x="523917" y="0"/>
                </a:cubicBezTo>
                <a:cubicBezTo>
                  <a:pt x="724989" y="-52150"/>
                  <a:pt x="758098" y="39531"/>
                  <a:pt x="944203" y="0"/>
                </a:cubicBezTo>
                <a:cubicBezTo>
                  <a:pt x="1130308" y="-39531"/>
                  <a:pt x="1382431" y="64818"/>
                  <a:pt x="1623568" y="0"/>
                </a:cubicBezTo>
                <a:cubicBezTo>
                  <a:pt x="1864706" y="-64818"/>
                  <a:pt x="1919290" y="1886"/>
                  <a:pt x="2147486" y="0"/>
                </a:cubicBezTo>
                <a:cubicBezTo>
                  <a:pt x="2375682" y="-1886"/>
                  <a:pt x="2456667" y="56197"/>
                  <a:pt x="2671403" y="0"/>
                </a:cubicBezTo>
                <a:cubicBezTo>
                  <a:pt x="2886139" y="-56197"/>
                  <a:pt x="3148539" y="31224"/>
                  <a:pt x="3350769" y="0"/>
                </a:cubicBezTo>
                <a:cubicBezTo>
                  <a:pt x="3552999" y="-31224"/>
                  <a:pt x="3725995" y="54915"/>
                  <a:pt x="3822870" y="0"/>
                </a:cubicBezTo>
                <a:cubicBezTo>
                  <a:pt x="3919745" y="-54915"/>
                  <a:pt x="4345137" y="21800"/>
                  <a:pt x="4502236" y="0"/>
                </a:cubicBezTo>
                <a:cubicBezTo>
                  <a:pt x="4659335" y="-21800"/>
                  <a:pt x="4994497" y="9357"/>
                  <a:pt x="5181601" y="0"/>
                </a:cubicBezTo>
                <a:cubicBezTo>
                  <a:pt x="5248758" y="257746"/>
                  <a:pt x="5158711" y="307978"/>
                  <a:pt x="5181601" y="575733"/>
                </a:cubicBezTo>
                <a:cubicBezTo>
                  <a:pt x="5204491" y="843488"/>
                  <a:pt x="5148409" y="921840"/>
                  <a:pt x="5181601" y="1151467"/>
                </a:cubicBezTo>
                <a:cubicBezTo>
                  <a:pt x="5214793" y="1381094"/>
                  <a:pt x="5181097" y="1591300"/>
                  <a:pt x="5181601" y="1761744"/>
                </a:cubicBezTo>
                <a:cubicBezTo>
                  <a:pt x="5182105" y="1932188"/>
                  <a:pt x="5159196" y="2116131"/>
                  <a:pt x="5181601" y="2233845"/>
                </a:cubicBezTo>
                <a:cubicBezTo>
                  <a:pt x="5204006" y="2351559"/>
                  <a:pt x="5132229" y="2594131"/>
                  <a:pt x="5181601" y="2809579"/>
                </a:cubicBezTo>
                <a:cubicBezTo>
                  <a:pt x="5230973" y="3025027"/>
                  <a:pt x="5179364" y="3154552"/>
                  <a:pt x="5181601" y="3454400"/>
                </a:cubicBezTo>
                <a:cubicBezTo>
                  <a:pt x="4919046" y="3471519"/>
                  <a:pt x="4756879" y="3440606"/>
                  <a:pt x="4605868" y="3454400"/>
                </a:cubicBezTo>
                <a:cubicBezTo>
                  <a:pt x="4454857" y="3468194"/>
                  <a:pt x="4118007" y="3380138"/>
                  <a:pt x="3926502" y="3454400"/>
                </a:cubicBezTo>
                <a:cubicBezTo>
                  <a:pt x="3734997" y="3528662"/>
                  <a:pt x="3499640" y="3397686"/>
                  <a:pt x="3350769" y="3454400"/>
                </a:cubicBezTo>
                <a:cubicBezTo>
                  <a:pt x="3201898" y="3511114"/>
                  <a:pt x="3016725" y="3436955"/>
                  <a:pt x="2930483" y="3454400"/>
                </a:cubicBezTo>
                <a:cubicBezTo>
                  <a:pt x="2844241" y="3471845"/>
                  <a:pt x="2601801" y="3421493"/>
                  <a:pt x="2458382" y="3454400"/>
                </a:cubicBezTo>
                <a:cubicBezTo>
                  <a:pt x="2314963" y="3487307"/>
                  <a:pt x="1972889" y="3375826"/>
                  <a:pt x="1779016" y="3454400"/>
                </a:cubicBezTo>
                <a:cubicBezTo>
                  <a:pt x="1585143" y="3532974"/>
                  <a:pt x="1330864" y="3403893"/>
                  <a:pt x="1203283" y="3454400"/>
                </a:cubicBezTo>
                <a:cubicBezTo>
                  <a:pt x="1075702" y="3504907"/>
                  <a:pt x="903363" y="3449539"/>
                  <a:pt x="731181" y="3454400"/>
                </a:cubicBezTo>
                <a:cubicBezTo>
                  <a:pt x="558999" y="3459261"/>
                  <a:pt x="291706" y="3444526"/>
                  <a:pt x="0" y="3454400"/>
                </a:cubicBezTo>
                <a:cubicBezTo>
                  <a:pt x="-19009" y="3338810"/>
                  <a:pt x="22236" y="3213518"/>
                  <a:pt x="0" y="2982299"/>
                </a:cubicBezTo>
                <a:cubicBezTo>
                  <a:pt x="-22236" y="2751080"/>
                  <a:pt x="9838" y="2623164"/>
                  <a:pt x="0" y="2510197"/>
                </a:cubicBezTo>
                <a:cubicBezTo>
                  <a:pt x="-9838" y="2397230"/>
                  <a:pt x="7211" y="2141726"/>
                  <a:pt x="0" y="1899920"/>
                </a:cubicBezTo>
                <a:cubicBezTo>
                  <a:pt x="-7211" y="1658114"/>
                  <a:pt x="39341" y="1644380"/>
                  <a:pt x="0" y="1393275"/>
                </a:cubicBezTo>
                <a:cubicBezTo>
                  <a:pt x="-39341" y="1142170"/>
                  <a:pt x="63552" y="1015981"/>
                  <a:pt x="0" y="748453"/>
                </a:cubicBezTo>
                <a:cubicBezTo>
                  <a:pt x="-63552" y="480925"/>
                  <a:pt x="31007" y="353168"/>
                  <a:pt x="0" y="0"/>
                </a:cubicBezTo>
                <a:close/>
              </a:path>
            </a:pathLst>
          </a:custGeom>
          <a:ln w="57150">
            <a:solidFill>
              <a:srgbClr val="95CB45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A7F44D-65F0-0CD6-EAAD-14250335BC68}"/>
              </a:ext>
            </a:extLst>
          </p:cNvPr>
          <p:cNvSpPr txBox="1"/>
          <p:nvPr/>
        </p:nvSpPr>
        <p:spPr>
          <a:xfrm>
            <a:off x="530352" y="2055813"/>
            <a:ext cx="5099560" cy="298543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>
                <a:latin typeface="Century Gothic" panose="020B0502020202020204" pitchFamily="34" charset="0"/>
              </a:rPr>
              <a:t>A reading from the Gospel of Luke.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>
                <a:latin typeface="Century Gothic" panose="020B0502020202020204" pitchFamily="34" charset="0"/>
              </a:rPr>
              <a:t>(Luke 4:16-21) 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9CCCBF-C383-AAB7-CA8A-049EFE77FBC8}"/>
              </a:ext>
            </a:extLst>
          </p:cNvPr>
          <p:cNvSpPr txBox="1"/>
          <p:nvPr/>
        </p:nvSpPr>
        <p:spPr>
          <a:xfrm>
            <a:off x="5106163" y="510277"/>
            <a:ext cx="6320790" cy="480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en-GB" sz="3600" b="1" i="1" dirty="0">
                <a:solidFill>
                  <a:srgbClr val="A5C40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Wor</a:t>
            </a:r>
            <a:r>
              <a:rPr lang="en-GB" sz="3600" b="1" i="1" dirty="0">
                <a:solidFill>
                  <a:srgbClr val="A5C4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GB" sz="3600" i="1" dirty="0">
                <a:solidFill>
                  <a:srgbClr val="A5C4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1500"/>
              </a:lnSpc>
            </a:pPr>
            <a:endParaRPr lang="en-GB" sz="1800" i="1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13" descr="Open Book">
            <a:extLst>
              <a:ext uri="{FF2B5EF4-FFF2-40B4-BE49-F238E27FC236}">
                <a16:creationId xmlns:a16="http://schemas.microsoft.com/office/drawing/2014/main" id="{A2DF7CF3-003F-79D4-58A8-BDB95B35F2A7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72234" y="255761"/>
            <a:ext cx="717233" cy="71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34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9B4FD-2B55-2989-887C-EAB8E79BD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F4B26-C159-B9B0-239B-50480E4C0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olorful object on a white surface&#10;&#10;Description automatically generated">
            <a:extLst>
              <a:ext uri="{FF2B5EF4-FFF2-40B4-BE49-F238E27FC236}">
                <a16:creationId xmlns:a16="http://schemas.microsoft.com/office/drawing/2014/main" id="{C9ED1D70-07EB-A2F1-78F7-367B0353B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logo with a green cross&#10;&#10;Description automatically generated">
            <a:extLst>
              <a:ext uri="{FF2B5EF4-FFF2-40B4-BE49-F238E27FC236}">
                <a16:creationId xmlns:a16="http://schemas.microsoft.com/office/drawing/2014/main" id="{A12EFE3E-587C-6651-F441-1862124D3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544" y="213777"/>
            <a:ext cx="1978151" cy="8141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C01C48-2445-6D99-36C0-F39456FD6521}"/>
              </a:ext>
            </a:extLst>
          </p:cNvPr>
          <p:cNvSpPr txBox="1"/>
          <p:nvPr/>
        </p:nvSpPr>
        <p:spPr>
          <a:xfrm>
            <a:off x="1729169" y="1393031"/>
            <a:ext cx="1231823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“The Spirit of the Lord is upon me,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because he has chosen me to bring 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good news to the poor.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He has sent me to proclaim 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liberty to the captives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and recovery of sight to the blind,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to set free the oppressed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and announce that the time has come</a:t>
            </a:r>
            <a:b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en-GB" sz="3200" i="1" dirty="0">
                <a:latin typeface="Century Gothic" panose="020B0502020202020204" pitchFamily="34" charset="0"/>
                <a:cs typeface="Arial" panose="020B0604020202020204" pitchFamily="34" charset="0"/>
              </a:rPr>
              <a:t>when the Lord will save his people.”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1" u="none" strike="noStrike" kern="1200" cap="none" spc="0" normalizeH="0" baseline="0" noProof="0" dirty="0">
              <a:ln>
                <a:noFill/>
              </a:ln>
              <a:solidFill>
                <a:srgbClr val="C51B8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B427F4-4638-52DD-22F4-EB458E9339EF}"/>
              </a:ext>
            </a:extLst>
          </p:cNvPr>
          <p:cNvSpPr txBox="1"/>
          <p:nvPr/>
        </p:nvSpPr>
        <p:spPr>
          <a:xfrm>
            <a:off x="5106163" y="496257"/>
            <a:ext cx="6320790" cy="480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en-GB" sz="3600" b="1" i="1" dirty="0">
                <a:solidFill>
                  <a:srgbClr val="A5C4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Word</a:t>
            </a:r>
            <a:endParaRPr lang="en-GB" sz="3600" i="1" dirty="0">
              <a:solidFill>
                <a:srgbClr val="A5C400"/>
              </a:solidFill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00"/>
              </a:lnSpc>
            </a:pPr>
            <a:endParaRPr lang="en-GB" sz="1800" i="1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Graphic 13" descr="Open Book">
            <a:extLst>
              <a:ext uri="{FF2B5EF4-FFF2-40B4-BE49-F238E27FC236}">
                <a16:creationId xmlns:a16="http://schemas.microsoft.com/office/drawing/2014/main" id="{85CF49BF-0E97-30A8-0DFE-081084AA582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72234" y="255761"/>
            <a:ext cx="717233" cy="71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902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FB3562-7083-D6D0-7C74-AE94D35AA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29749-CAF9-79FD-A26E-7F1DB920C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olorful object on a white surface&#10;&#10;Description automatically generated">
            <a:extLst>
              <a:ext uri="{FF2B5EF4-FFF2-40B4-BE49-F238E27FC236}">
                <a16:creationId xmlns:a16="http://schemas.microsoft.com/office/drawing/2014/main" id="{7D66F768-1B40-F6C9-37E4-99C8743EE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logo with a green cross&#10;&#10;Description automatically generated">
            <a:extLst>
              <a:ext uri="{FF2B5EF4-FFF2-40B4-BE49-F238E27FC236}">
                <a16:creationId xmlns:a16="http://schemas.microsoft.com/office/drawing/2014/main" id="{648D281B-5683-3A8E-12E5-D06D4DDA77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544" y="213777"/>
            <a:ext cx="1978151" cy="81412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0C4C1F8-B3F8-E4AB-70D7-7F426387E60E}"/>
              </a:ext>
            </a:extLst>
          </p:cNvPr>
          <p:cNvSpPr/>
          <p:nvPr/>
        </p:nvSpPr>
        <p:spPr>
          <a:xfrm>
            <a:off x="5024250" y="317989"/>
            <a:ext cx="2332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>
                <a:ln>
                  <a:noFill/>
                </a:ln>
                <a:solidFill>
                  <a:srgbClr val="C51B8A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3600" b="1" i="1" dirty="0">
                <a:solidFill>
                  <a:srgbClr val="C51B8A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R</a:t>
            </a:r>
            <a:r>
              <a:rPr kumimoji="0" lang="en-GB" sz="3600" b="1" i="1" u="none" strike="noStrike" kern="1200" cap="none" spc="0" normalizeH="0" baseline="0" noProof="0" dirty="0" err="1">
                <a:ln>
                  <a:noFill/>
                </a:ln>
                <a:solidFill>
                  <a:srgbClr val="C51B8A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espond</a:t>
            </a:r>
            <a:r>
              <a:rPr kumimoji="0" lang="en-GB" sz="2800" b="1" i="1" u="none" strike="noStrike" kern="1200" cap="none" spc="0" normalizeH="0" baseline="0" noProof="0" dirty="0">
                <a:ln>
                  <a:noFill/>
                </a:ln>
                <a:solidFill>
                  <a:srgbClr val="C51B8A"/>
                </a:solidFill>
                <a:effectLst/>
                <a:uLnTx/>
                <a:uFillTx/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13" name="Graphic 16" descr="Heart">
            <a:extLst>
              <a:ext uri="{FF2B5EF4-FFF2-40B4-BE49-F238E27FC236}">
                <a16:creationId xmlns:a16="http://schemas.microsoft.com/office/drawing/2014/main" id="{04672C6D-0F0D-371D-2F0A-43517A4C736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71497" y="325513"/>
            <a:ext cx="552753" cy="5278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7936295-4DE9-90AF-D44D-95B494E55F30}"/>
              </a:ext>
            </a:extLst>
          </p:cNvPr>
          <p:cNvSpPr txBox="1"/>
          <p:nvPr/>
        </p:nvSpPr>
        <p:spPr>
          <a:xfrm rot="1173426">
            <a:off x="593283" y="3499795"/>
            <a:ext cx="308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bg1"/>
                </a:solidFill>
                <a:latin typeface="Century Gothic" panose="020B0502020202020204" pitchFamily="34" charset="0"/>
              </a:rPr>
              <a:t>WHO is in the picture?</a:t>
            </a:r>
          </a:p>
        </p:txBody>
      </p:sp>
      <p:pic>
        <p:nvPicPr>
          <p:cNvPr id="4" name="Picture 3" descr="A painting of a person holding a book surrounded by people&#10;&#10;Description automatically generated">
            <a:extLst>
              <a:ext uri="{FF2B5EF4-FFF2-40B4-BE49-F238E27FC236}">
                <a16:creationId xmlns:a16="http://schemas.microsoft.com/office/drawing/2014/main" id="{F774CA4F-6324-03F7-3E41-F3AA7F2C7E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903" y="1003932"/>
            <a:ext cx="5363339" cy="539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50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88559C-3BB2-52BB-7743-65ADB9427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2400A-10F6-83C8-F9D6-3C600E4DE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olorful object on a white surface&#10;&#10;Description automatically generated">
            <a:extLst>
              <a:ext uri="{FF2B5EF4-FFF2-40B4-BE49-F238E27FC236}">
                <a16:creationId xmlns:a16="http://schemas.microsoft.com/office/drawing/2014/main" id="{C95C4795-AE6F-0F4E-D9BC-F898AB18F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logo with a green cross&#10;&#10;Description automatically generated">
            <a:extLst>
              <a:ext uri="{FF2B5EF4-FFF2-40B4-BE49-F238E27FC236}">
                <a16:creationId xmlns:a16="http://schemas.microsoft.com/office/drawing/2014/main" id="{03B493B9-A585-CD72-2E39-02610EBC39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544" y="213777"/>
            <a:ext cx="1978151" cy="8141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C1E385-A8CF-8AAA-0743-3189DE612E68}"/>
              </a:ext>
            </a:extLst>
          </p:cNvPr>
          <p:cNvSpPr txBox="1"/>
          <p:nvPr/>
        </p:nvSpPr>
        <p:spPr>
          <a:xfrm>
            <a:off x="2387934" y="2342821"/>
            <a:ext cx="7591495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latin typeface="Century Gothic" panose="020B0502020202020204" pitchFamily="34" charset="0"/>
                <a:ea typeface="Calibri" panose="020F0502020204030204"/>
                <a:cs typeface="Calibri" panose="020F0502020204030204"/>
              </a:rPr>
              <a:t>Think of a way that you will spread the hope of Jesus to all that you meet this year.</a:t>
            </a:r>
          </a:p>
        </p:txBody>
      </p:sp>
      <p:pic>
        <p:nvPicPr>
          <p:cNvPr id="17" name="Graphic 17" descr="Shooting star">
            <a:extLst>
              <a:ext uri="{FF2B5EF4-FFF2-40B4-BE49-F238E27FC236}">
                <a16:creationId xmlns:a16="http://schemas.microsoft.com/office/drawing/2014/main" id="{0969F1FA-4C7A-4C9E-E55E-72F00203E49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18689" y="264197"/>
            <a:ext cx="549093" cy="52322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2959E11-2608-D29B-28D9-E58CB1AD683A}"/>
              </a:ext>
            </a:extLst>
          </p:cNvPr>
          <p:cNvSpPr/>
          <p:nvPr/>
        </p:nvSpPr>
        <p:spPr>
          <a:xfrm>
            <a:off x="5128794" y="266996"/>
            <a:ext cx="21339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srgbClr val="008DAE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 Forth</a:t>
            </a:r>
            <a:endParaRPr kumimoji="0" lang="en-GB" sz="3600" b="1" i="1" u="none" strike="noStrike" kern="1200" cap="none" spc="0" normalizeH="0" baseline="0" noProof="0" dirty="0">
              <a:ln>
                <a:noFill/>
              </a:ln>
              <a:solidFill>
                <a:srgbClr val="008DAE"/>
              </a:solidFill>
              <a:effectLst/>
              <a:uLnTx/>
              <a:uFillTx/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341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F2D1F-8B44-935E-0CFF-9CCDA366F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BD25C-07D1-1AF5-EBEC-715CFBBF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 colorful object on a white surface&#10;&#10;Description automatically generated">
            <a:extLst>
              <a:ext uri="{FF2B5EF4-FFF2-40B4-BE49-F238E27FC236}">
                <a16:creationId xmlns:a16="http://schemas.microsoft.com/office/drawing/2014/main" id="{62D98811-6646-BAB0-B0F6-8F0D10CDB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logo with a green cross&#10;&#10;Description automatically generated">
            <a:extLst>
              <a:ext uri="{FF2B5EF4-FFF2-40B4-BE49-F238E27FC236}">
                <a16:creationId xmlns:a16="http://schemas.microsoft.com/office/drawing/2014/main" id="{1BCEA11D-4A6F-2E8A-312C-336D72C103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544" y="213777"/>
            <a:ext cx="1978151" cy="8141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8668C07-5161-EE20-0205-9AAC9C049910}"/>
              </a:ext>
            </a:extLst>
          </p:cNvPr>
          <p:cNvSpPr/>
          <p:nvPr/>
        </p:nvSpPr>
        <p:spPr>
          <a:xfrm>
            <a:off x="5128794" y="266996"/>
            <a:ext cx="21339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srgbClr val="008DAE"/>
                </a:solidFill>
                <a:effectLst/>
                <a:uLnTx/>
                <a:uFillTx/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 Forth</a:t>
            </a:r>
          </a:p>
        </p:txBody>
      </p:sp>
      <p:pic>
        <p:nvPicPr>
          <p:cNvPr id="14" name="Graphic 17" descr="Shooting star">
            <a:extLst>
              <a:ext uri="{FF2B5EF4-FFF2-40B4-BE49-F238E27FC236}">
                <a16:creationId xmlns:a16="http://schemas.microsoft.com/office/drawing/2014/main" id="{79689E7C-748E-F82F-7C5A-BE9E11B1613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18689" y="264197"/>
            <a:ext cx="549093" cy="5232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348D04B-E978-BBF0-2C0C-22349FBF68A3}"/>
              </a:ext>
            </a:extLst>
          </p:cNvPr>
          <p:cNvSpPr txBox="1"/>
          <p:nvPr/>
        </p:nvSpPr>
        <p:spPr>
          <a:xfrm>
            <a:off x="1519054" y="905767"/>
            <a:ext cx="1043345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Let us pray:</a:t>
            </a:r>
          </a:p>
          <a:p>
            <a:pPr algn="l"/>
            <a:endParaRPr lang="en-GB" sz="28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Jesus, our light,</a:t>
            </a:r>
          </a:p>
          <a:p>
            <a:pPr algn="l"/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In this Jubilee year,</a:t>
            </a:r>
          </a:p>
          <a:p>
            <a:pPr algn="l"/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you remind us of our call to love </a:t>
            </a:r>
            <a:b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</a:br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our neighbours</a:t>
            </a:r>
            <a:r>
              <a:rPr lang="en-GB" sz="2800" dirty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and to set free those who suffer.</a:t>
            </a:r>
          </a:p>
          <a:p>
            <a:pPr algn="l"/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Help us to treat everyone with dignity; </a:t>
            </a:r>
            <a:b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</a:br>
            <a:r>
              <a:rPr lang="en-GB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to be fair, forgiving and kind.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DFDFC9-D477-3C91-029B-F6E8F123BEEC}"/>
              </a:ext>
            </a:extLst>
          </p:cNvPr>
          <p:cNvSpPr txBox="1"/>
          <p:nvPr/>
        </p:nvSpPr>
        <p:spPr>
          <a:xfrm>
            <a:off x="1519054" y="4599086"/>
            <a:ext cx="103305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000" i="0" dirty="0">
                <a:effectLst/>
                <a:latin typeface="Century Gothic" panose="020B0502020202020204" pitchFamily="34" charset="0"/>
              </a:rPr>
              <a:t>All: </a:t>
            </a:r>
            <a:r>
              <a:rPr lang="en-GB" sz="3000" b="1" i="0" dirty="0">
                <a:solidFill>
                  <a:srgbClr val="A5C400"/>
                </a:solidFill>
                <a:effectLst/>
                <a:latin typeface="Century Gothic" panose="020B0502020202020204" pitchFamily="34" charset="0"/>
              </a:rPr>
              <a:t>Guide us on our journey as pilgrims of hope. Amen.</a:t>
            </a:r>
          </a:p>
        </p:txBody>
      </p:sp>
    </p:spTree>
    <p:extLst>
      <p:ext uri="{BB962C8B-B14F-4D97-AF65-F5344CB8AC3E}">
        <p14:creationId xmlns:p14="http://schemas.microsoft.com/office/powerpoint/2010/main" val="3110535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8138D-1786-4F8E-A085-83DE2ABB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Song of Hope - Lyric Video">
            <a:hlinkClick r:id="" action="ppaction://media"/>
            <a:extLst>
              <a:ext uri="{FF2B5EF4-FFF2-40B4-BE49-F238E27FC236}">
                <a16:creationId xmlns:a16="http://schemas.microsoft.com/office/drawing/2014/main" id="{42CCE630-95FE-4771-A2DC-CB18E2FB10B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556372"/>
            <a:ext cx="12192000" cy="635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8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3565</TotalTime>
  <Words>416</Words>
  <Application>Microsoft Office PowerPoint</Application>
  <PresentationFormat>Widescreen</PresentationFormat>
  <Paragraphs>44</Paragraphs>
  <Slides>8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Bailey</dc:creator>
  <cp:lastModifiedBy>Joe Bridgewater</cp:lastModifiedBy>
  <cp:revision>8</cp:revision>
  <dcterms:created xsi:type="dcterms:W3CDTF">2024-10-09T09:32:04Z</dcterms:created>
  <dcterms:modified xsi:type="dcterms:W3CDTF">2025-01-21T13:09:10Z</dcterms:modified>
</cp:coreProperties>
</file>