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8" r:id="rId2"/>
    <p:sldId id="265" r:id="rId3"/>
    <p:sldId id="256" r:id="rId4"/>
    <p:sldId id="257" r:id="rId5"/>
    <p:sldId id="266" r:id="rId6"/>
    <p:sldId id="260" r:id="rId7"/>
    <p:sldId id="259" r:id="rId8"/>
    <p:sldId id="261" r:id="rId9"/>
    <p:sldId id="262" r:id="rId10"/>
    <p:sldId id="263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 Bridgewater" userId="6dda0a41-8774-4192-8590-bde1aa0d073d" providerId="ADAL" clId="{1566FA10-997E-4B4A-ADC5-0433413EA755}"/>
    <pc:docChg chg="undo custSel addSld delSld modSld sldOrd">
      <pc:chgData name="Joe Bridgewater" userId="6dda0a41-8774-4192-8590-bde1aa0d073d" providerId="ADAL" clId="{1566FA10-997E-4B4A-ADC5-0433413EA755}" dt="2025-01-09T20:08:35.081" v="201"/>
      <pc:docMkLst>
        <pc:docMk/>
      </pc:docMkLst>
      <pc:sldChg chg="modSp mod ord">
        <pc:chgData name="Joe Bridgewater" userId="6dda0a41-8774-4192-8590-bde1aa0d073d" providerId="ADAL" clId="{1566FA10-997E-4B4A-ADC5-0433413EA755}" dt="2025-01-09T19:53:12.282" v="161"/>
        <pc:sldMkLst>
          <pc:docMk/>
          <pc:sldMk cId="2019634701" sldId="260"/>
        </pc:sldMkLst>
        <pc:spChg chg="mod">
          <ac:chgData name="Joe Bridgewater" userId="6dda0a41-8774-4192-8590-bde1aa0d073d" providerId="ADAL" clId="{1566FA10-997E-4B4A-ADC5-0433413EA755}" dt="2025-01-09T19:51:17.315" v="159" actId="20577"/>
          <ac:spMkLst>
            <pc:docMk/>
            <pc:sldMk cId="2019634701" sldId="260"/>
            <ac:spMk id="3" creationId="{289F3172-3F10-4F56-B63E-9441892E3A80}"/>
          </ac:spMkLst>
        </pc:spChg>
        <pc:picChg chg="mod">
          <ac:chgData name="Joe Bridgewater" userId="6dda0a41-8774-4192-8590-bde1aa0d073d" providerId="ADAL" clId="{1566FA10-997E-4B4A-ADC5-0433413EA755}" dt="2025-01-09T19:18:22.129" v="1" actId="1076"/>
          <ac:picMkLst>
            <pc:docMk/>
            <pc:sldMk cId="2019634701" sldId="260"/>
            <ac:picMk id="3074" creationId="{007A74CE-9168-4406-AEDC-040B7C09D818}"/>
          </ac:picMkLst>
        </pc:picChg>
      </pc:sldChg>
      <pc:sldChg chg="modSp mod modAnim">
        <pc:chgData name="Joe Bridgewater" userId="6dda0a41-8774-4192-8590-bde1aa0d073d" providerId="ADAL" clId="{1566FA10-997E-4B4A-ADC5-0433413EA755}" dt="2025-01-09T20:08:35.081" v="201"/>
        <pc:sldMkLst>
          <pc:docMk/>
          <pc:sldMk cId="3629931984" sldId="261"/>
        </pc:sldMkLst>
        <pc:spChg chg="mod">
          <ac:chgData name="Joe Bridgewater" userId="6dda0a41-8774-4192-8590-bde1aa0d073d" providerId="ADAL" clId="{1566FA10-997E-4B4A-ADC5-0433413EA755}" dt="2025-01-09T19:54:40.738" v="170" actId="1076"/>
          <ac:spMkLst>
            <pc:docMk/>
            <pc:sldMk cId="3629931984" sldId="261"/>
            <ac:spMk id="8" creationId="{EAA81C8B-B148-4579-9002-D3DFA4A66459}"/>
          </ac:spMkLst>
        </pc:spChg>
        <pc:picChg chg="mod">
          <ac:chgData name="Joe Bridgewater" userId="6dda0a41-8774-4192-8590-bde1aa0d073d" providerId="ADAL" clId="{1566FA10-997E-4B4A-ADC5-0433413EA755}" dt="2025-01-09T19:54:56.273" v="172" actId="1440"/>
          <ac:picMkLst>
            <pc:docMk/>
            <pc:sldMk cId="3629931984" sldId="261"/>
            <ac:picMk id="5" creationId="{715BA9A3-1D98-4266-9CDE-B22AE914FD08}"/>
          </ac:picMkLst>
        </pc:picChg>
        <pc:picChg chg="mod">
          <ac:chgData name="Joe Bridgewater" userId="6dda0a41-8774-4192-8590-bde1aa0d073d" providerId="ADAL" clId="{1566FA10-997E-4B4A-ADC5-0433413EA755}" dt="2025-01-09T19:55:12.032" v="174" actId="1440"/>
          <ac:picMkLst>
            <pc:docMk/>
            <pc:sldMk cId="3629931984" sldId="261"/>
            <ac:picMk id="7" creationId="{50B2CFAC-EBE7-4CF8-9692-B445A560D7DE}"/>
          </ac:picMkLst>
        </pc:picChg>
        <pc:picChg chg="mod">
          <ac:chgData name="Joe Bridgewater" userId="6dda0a41-8774-4192-8590-bde1aa0d073d" providerId="ADAL" clId="{1566FA10-997E-4B4A-ADC5-0433413EA755}" dt="2025-01-09T19:55:01.588" v="173" actId="1440"/>
          <ac:picMkLst>
            <pc:docMk/>
            <pc:sldMk cId="3629931984" sldId="261"/>
            <ac:picMk id="10" creationId="{5CE72A3F-073C-44F7-90F3-08EA5AD6F929}"/>
          </ac:picMkLst>
        </pc:picChg>
      </pc:sldChg>
      <pc:sldChg chg="addSp delSp modSp mod delAnim modAnim">
        <pc:chgData name="Joe Bridgewater" userId="6dda0a41-8774-4192-8590-bde1aa0d073d" providerId="ADAL" clId="{1566FA10-997E-4B4A-ADC5-0433413EA755}" dt="2025-01-09T20:07:28.598" v="199"/>
        <pc:sldMkLst>
          <pc:docMk/>
          <pc:sldMk cId="4088907647" sldId="263"/>
        </pc:sldMkLst>
        <pc:spChg chg="mod">
          <ac:chgData name="Joe Bridgewater" userId="6dda0a41-8774-4192-8590-bde1aa0d073d" providerId="ADAL" clId="{1566FA10-997E-4B4A-ADC5-0433413EA755}" dt="2025-01-09T19:22:47.368" v="6" actId="1076"/>
          <ac:spMkLst>
            <pc:docMk/>
            <pc:sldMk cId="4088907647" sldId="263"/>
            <ac:spMk id="2" creationId="{485330AB-9245-4C52-B96B-54253C326608}"/>
          </ac:spMkLst>
        </pc:spChg>
        <pc:picChg chg="add del mod">
          <ac:chgData name="Joe Bridgewater" userId="6dda0a41-8774-4192-8590-bde1aa0d073d" providerId="ADAL" clId="{1566FA10-997E-4B4A-ADC5-0433413EA755}" dt="2025-01-09T19:27:29.763" v="48" actId="478"/>
          <ac:picMkLst>
            <pc:docMk/>
            <pc:sldMk cId="4088907647" sldId="263"/>
            <ac:picMk id="4" creationId="{8B11416B-994A-4288-B8E0-04A7115D7894}"/>
          </ac:picMkLst>
        </pc:picChg>
        <pc:picChg chg="add mod">
          <ac:chgData name="Joe Bridgewater" userId="6dda0a41-8774-4192-8590-bde1aa0d073d" providerId="ADAL" clId="{1566FA10-997E-4B4A-ADC5-0433413EA755}" dt="2025-01-09T19:29:29.402" v="81" actId="1076"/>
          <ac:picMkLst>
            <pc:docMk/>
            <pc:sldMk cId="4088907647" sldId="263"/>
            <ac:picMk id="6" creationId="{5F13CCFA-E9B8-4326-8D6A-CDBABD34034E}"/>
          </ac:picMkLst>
        </pc:picChg>
        <pc:picChg chg="add mod">
          <ac:chgData name="Joe Bridgewater" userId="6dda0a41-8774-4192-8590-bde1aa0d073d" providerId="ADAL" clId="{1566FA10-997E-4B4A-ADC5-0433413EA755}" dt="2025-01-09T19:29:17.617" v="76" actId="1076"/>
          <ac:picMkLst>
            <pc:docMk/>
            <pc:sldMk cId="4088907647" sldId="263"/>
            <ac:picMk id="8" creationId="{905A49C8-540A-4D7F-9E14-EC87A2C87550}"/>
          </ac:picMkLst>
        </pc:picChg>
        <pc:picChg chg="add mod">
          <ac:chgData name="Joe Bridgewater" userId="6dda0a41-8774-4192-8590-bde1aa0d073d" providerId="ADAL" clId="{1566FA10-997E-4B4A-ADC5-0433413EA755}" dt="2025-01-09T19:29:19.544" v="77" actId="1076"/>
          <ac:picMkLst>
            <pc:docMk/>
            <pc:sldMk cId="4088907647" sldId="263"/>
            <ac:picMk id="10" creationId="{C83BEE35-662C-41E2-897A-D7B2D0BF48B1}"/>
          </ac:picMkLst>
        </pc:picChg>
        <pc:picChg chg="add mod">
          <ac:chgData name="Joe Bridgewater" userId="6dda0a41-8774-4192-8590-bde1aa0d073d" providerId="ADAL" clId="{1566FA10-997E-4B4A-ADC5-0433413EA755}" dt="2025-01-09T19:56:24.315" v="175" actId="1076"/>
          <ac:picMkLst>
            <pc:docMk/>
            <pc:sldMk cId="4088907647" sldId="263"/>
            <ac:picMk id="12" creationId="{185DE7EE-FF59-4EC4-84D4-CAFEF392D8AD}"/>
          </ac:picMkLst>
        </pc:picChg>
        <pc:picChg chg="add del mod">
          <ac:chgData name="Joe Bridgewater" userId="6dda0a41-8774-4192-8590-bde1aa0d073d" providerId="ADAL" clId="{1566FA10-997E-4B4A-ADC5-0433413EA755}" dt="2025-01-09T19:28:54.798" v="69" actId="478"/>
          <ac:picMkLst>
            <pc:docMk/>
            <pc:sldMk cId="4088907647" sldId="263"/>
            <ac:picMk id="14" creationId="{CF482891-7329-41D6-AB7B-B430D00F5F3E}"/>
          </ac:picMkLst>
        </pc:picChg>
        <pc:picChg chg="add mod">
          <ac:chgData name="Joe Bridgewater" userId="6dda0a41-8774-4192-8590-bde1aa0d073d" providerId="ADAL" clId="{1566FA10-997E-4B4A-ADC5-0433413EA755}" dt="2025-01-09T19:29:25.696" v="80" actId="1076"/>
          <ac:picMkLst>
            <pc:docMk/>
            <pc:sldMk cId="4088907647" sldId="263"/>
            <ac:picMk id="16" creationId="{F6F53EF2-1588-4821-AD5E-2D6CC00F7C61}"/>
          </ac:picMkLst>
        </pc:picChg>
        <pc:picChg chg="add mod">
          <ac:chgData name="Joe Bridgewater" userId="6dda0a41-8774-4192-8590-bde1aa0d073d" providerId="ADAL" clId="{1566FA10-997E-4B4A-ADC5-0433413EA755}" dt="2025-01-09T19:29:23.951" v="79" actId="1076"/>
          <ac:picMkLst>
            <pc:docMk/>
            <pc:sldMk cId="4088907647" sldId="263"/>
            <ac:picMk id="18" creationId="{03CD86DD-9260-4D13-BE75-78590446AB3B}"/>
          </ac:picMkLst>
        </pc:picChg>
        <pc:picChg chg="add mod">
          <ac:chgData name="Joe Bridgewater" userId="6dda0a41-8774-4192-8590-bde1aa0d073d" providerId="ADAL" clId="{1566FA10-997E-4B4A-ADC5-0433413EA755}" dt="2025-01-09T19:29:21.561" v="78" actId="1076"/>
          <ac:picMkLst>
            <pc:docMk/>
            <pc:sldMk cId="4088907647" sldId="263"/>
            <ac:picMk id="20" creationId="{AE20552B-BD4E-4DBE-9053-2BC972E49A93}"/>
          </ac:picMkLst>
        </pc:picChg>
      </pc:sldChg>
      <pc:sldChg chg="new del">
        <pc:chgData name="Joe Bridgewater" userId="6dda0a41-8774-4192-8590-bde1aa0d073d" providerId="ADAL" clId="{1566FA10-997E-4B4A-ADC5-0433413EA755}" dt="2025-01-09T19:48:09.576" v="85" actId="2696"/>
        <pc:sldMkLst>
          <pc:docMk/>
          <pc:sldMk cId="130179251" sldId="264"/>
        </pc:sldMkLst>
      </pc:sldChg>
      <pc:sldChg chg="delSp modSp mod">
        <pc:chgData name="Joe Bridgewater" userId="6dda0a41-8774-4192-8590-bde1aa0d073d" providerId="ADAL" clId="{1566FA10-997E-4B4A-ADC5-0433413EA755}" dt="2025-01-09T19:48:05.329" v="84" actId="1076"/>
        <pc:sldMkLst>
          <pc:docMk/>
          <pc:sldMk cId="2936108647" sldId="265"/>
        </pc:sldMkLst>
        <pc:spChg chg="mod">
          <ac:chgData name="Joe Bridgewater" userId="6dda0a41-8774-4192-8590-bde1aa0d073d" providerId="ADAL" clId="{1566FA10-997E-4B4A-ADC5-0433413EA755}" dt="2025-01-09T19:48:05.329" v="84" actId="1076"/>
          <ac:spMkLst>
            <pc:docMk/>
            <pc:sldMk cId="2936108647" sldId="265"/>
            <ac:spMk id="2" creationId="{8AFDEA96-1DC0-41FA-94A7-A593E5338DAE}"/>
          </ac:spMkLst>
        </pc:spChg>
        <pc:picChg chg="del">
          <ac:chgData name="Joe Bridgewater" userId="6dda0a41-8774-4192-8590-bde1aa0d073d" providerId="ADAL" clId="{1566FA10-997E-4B4A-ADC5-0433413EA755}" dt="2025-01-09T19:48:01.087" v="83" actId="478"/>
          <ac:picMkLst>
            <pc:docMk/>
            <pc:sldMk cId="2936108647" sldId="265"/>
            <ac:picMk id="1026" creationId="{5B5B46A9-CA9A-4E2F-96F5-2034E8D2D82D}"/>
          </ac:picMkLst>
        </pc:picChg>
      </pc:sldChg>
      <pc:sldChg chg="addSp delSp modSp new mod">
        <pc:chgData name="Joe Bridgewater" userId="6dda0a41-8774-4192-8590-bde1aa0d073d" providerId="ADAL" clId="{1566FA10-997E-4B4A-ADC5-0433413EA755}" dt="2025-01-09T20:00:32.449" v="192" actId="1076"/>
        <pc:sldMkLst>
          <pc:docMk/>
          <pc:sldMk cId="2459906076" sldId="266"/>
        </pc:sldMkLst>
        <pc:spChg chg="mod">
          <ac:chgData name="Joe Bridgewater" userId="6dda0a41-8774-4192-8590-bde1aa0d073d" providerId="ADAL" clId="{1566FA10-997E-4B4A-ADC5-0433413EA755}" dt="2025-01-09T19:49:46.404" v="152" actId="122"/>
          <ac:spMkLst>
            <pc:docMk/>
            <pc:sldMk cId="2459906076" sldId="266"/>
            <ac:spMk id="2" creationId="{F0F2D9EE-165E-490B-A57E-9D47C34A89DF}"/>
          </ac:spMkLst>
        </pc:spChg>
        <pc:spChg chg="del">
          <ac:chgData name="Joe Bridgewater" userId="6dda0a41-8774-4192-8590-bde1aa0d073d" providerId="ADAL" clId="{1566FA10-997E-4B4A-ADC5-0433413EA755}" dt="2025-01-09T19:50:45.344" v="153" actId="478"/>
          <ac:spMkLst>
            <pc:docMk/>
            <pc:sldMk cId="2459906076" sldId="266"/>
            <ac:spMk id="3" creationId="{FF433BA8-5B77-4082-8869-6364819A247D}"/>
          </ac:spMkLst>
        </pc:spChg>
        <pc:picChg chg="add mod">
          <ac:chgData name="Joe Bridgewater" userId="6dda0a41-8774-4192-8590-bde1aa0d073d" providerId="ADAL" clId="{1566FA10-997E-4B4A-ADC5-0433413EA755}" dt="2025-01-09T20:00:32.449" v="192" actId="1076"/>
          <ac:picMkLst>
            <pc:docMk/>
            <pc:sldMk cId="2459906076" sldId="266"/>
            <ac:picMk id="1026" creationId="{5BE96845-9D00-478C-9364-8B3197EED523}"/>
          </ac:picMkLst>
        </pc:picChg>
        <pc:picChg chg="add del mod">
          <ac:chgData name="Joe Bridgewater" userId="6dda0a41-8774-4192-8590-bde1aa0d073d" providerId="ADAL" clId="{1566FA10-997E-4B4A-ADC5-0433413EA755}" dt="2025-01-09T20:00:02.882" v="188" actId="478"/>
          <ac:picMkLst>
            <pc:docMk/>
            <pc:sldMk cId="2459906076" sldId="266"/>
            <ac:picMk id="1028" creationId="{E61EDBFF-7F69-4CD1-B4E1-0E63A102E4A1}"/>
          </ac:picMkLst>
        </pc:picChg>
        <pc:picChg chg="add mod">
          <ac:chgData name="Joe Bridgewater" userId="6dda0a41-8774-4192-8590-bde1aa0d073d" providerId="ADAL" clId="{1566FA10-997E-4B4A-ADC5-0433413EA755}" dt="2025-01-09T20:00:22.027" v="191" actId="1076"/>
          <ac:picMkLst>
            <pc:docMk/>
            <pc:sldMk cId="2459906076" sldId="266"/>
            <ac:picMk id="1030" creationId="{ECCC09E0-730E-49A1-883F-3C1620AE66C4}"/>
          </ac:picMkLst>
        </pc:picChg>
      </pc:sldChg>
      <pc:sldChg chg="addSp modSp new mod">
        <pc:chgData name="Joe Bridgewater" userId="6dda0a41-8774-4192-8590-bde1aa0d073d" providerId="ADAL" clId="{1566FA10-997E-4B4A-ADC5-0433413EA755}" dt="2025-01-09T19:57:36.065" v="181"/>
        <pc:sldMkLst>
          <pc:docMk/>
          <pc:sldMk cId="2875223579" sldId="267"/>
        </pc:sldMkLst>
        <pc:spChg chg="mod">
          <ac:chgData name="Joe Bridgewater" userId="6dda0a41-8774-4192-8590-bde1aa0d073d" providerId="ADAL" clId="{1566FA10-997E-4B4A-ADC5-0433413EA755}" dt="2025-01-09T19:57:12.576" v="180"/>
          <ac:spMkLst>
            <pc:docMk/>
            <pc:sldMk cId="2875223579" sldId="267"/>
            <ac:spMk id="3" creationId="{275B6789-1580-4FCD-A1B1-38E4B4ECBD75}"/>
          </ac:spMkLst>
        </pc:spChg>
        <pc:picChg chg="add">
          <ac:chgData name="Joe Bridgewater" userId="6dda0a41-8774-4192-8590-bde1aa0d073d" providerId="ADAL" clId="{1566FA10-997E-4B4A-ADC5-0433413EA755}" dt="2025-01-09T19:57:36.065" v="181"/>
          <ac:picMkLst>
            <pc:docMk/>
            <pc:sldMk cId="2875223579" sldId="267"/>
            <ac:picMk id="2050" creationId="{1D68C82B-6CC3-45B1-BE27-D2D78E136303}"/>
          </ac:picMkLst>
        </pc:picChg>
      </pc:sldChg>
      <pc:sldChg chg="add">
        <pc:chgData name="Joe Bridgewater" userId="6dda0a41-8774-4192-8590-bde1aa0d073d" providerId="ADAL" clId="{1566FA10-997E-4B4A-ADC5-0433413EA755}" dt="2025-01-09T19:57:49.090" v="182"/>
        <pc:sldMkLst>
          <pc:docMk/>
          <pc:sldMk cId="4042337131" sldId="26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445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228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895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958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585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490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640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098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119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04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8141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3300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47074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0443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130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460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5C623-0A72-4D42-A0BD-71D0B2BD48E8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E71817B-C050-42C9-800C-FCCB71967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454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AaxVZB0-myE?feature=oembed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ia25rOML2Q?feature=oembed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AaxVZB0-myE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F44F5-605C-4D04-B35C-F2F661FF9B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F1A7E-75CA-4682-83B1-7ADBEF91A6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In His Presence: 3 Hour Piano Worship Music for Prayer &amp; Meditation">
            <a:hlinkClick r:id="" action="ppaction://media"/>
            <a:extLst>
              <a:ext uri="{FF2B5EF4-FFF2-40B4-BE49-F238E27FC236}">
                <a16:creationId xmlns:a16="http://schemas.microsoft.com/office/drawing/2014/main" id="{8D7ABDB9-945E-4994-87FD-6176B1CEE02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15240"/>
            <a:ext cx="1219200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669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DEA96-1DC0-41FA-94A7-A593E5338D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99343" y="1679894"/>
            <a:ext cx="7766936" cy="1646302"/>
          </a:xfrm>
        </p:spPr>
        <p:txBody>
          <a:bodyPr/>
          <a:lstStyle/>
          <a:p>
            <a:pPr algn="ctr"/>
            <a:r>
              <a:rPr lang="en-GB" dirty="0"/>
              <a:t>New Year</a:t>
            </a:r>
          </a:p>
        </p:txBody>
      </p:sp>
    </p:spTree>
    <p:extLst>
      <p:ext uri="{BB962C8B-B14F-4D97-AF65-F5344CB8AC3E}">
        <p14:creationId xmlns:p14="http://schemas.microsoft.com/office/powerpoint/2010/main" val="2936108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DEA96-1DC0-41FA-94A7-A593E5338D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6092" y="-747423"/>
            <a:ext cx="7766936" cy="1646302"/>
          </a:xfrm>
        </p:spPr>
        <p:txBody>
          <a:bodyPr/>
          <a:lstStyle/>
          <a:p>
            <a:pPr algn="ctr"/>
            <a:r>
              <a:rPr lang="en-GB" dirty="0"/>
              <a:t>New Year</a:t>
            </a:r>
          </a:p>
        </p:txBody>
      </p:sp>
      <p:pic>
        <p:nvPicPr>
          <p:cNvPr id="1026" name="Picture 2" descr="Rome New Year's Eve 2018/2019">
            <a:extLst>
              <a:ext uri="{FF2B5EF4-FFF2-40B4-BE49-F238E27FC236}">
                <a16:creationId xmlns:a16="http://schemas.microsoft.com/office/drawing/2014/main" id="{5B5B46A9-CA9A-4E2F-96F5-2034E8D2D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75" y="985963"/>
            <a:ext cx="10929515" cy="546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918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78B8B-7218-4AE0-88D4-679395E7C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82DB6-09CB-40D7-B960-9255926D1C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Grange Fitness Centre – University ...">
            <a:extLst>
              <a:ext uri="{FF2B5EF4-FFF2-40B4-BE49-F238E27FC236}">
                <a16:creationId xmlns:a16="http://schemas.microsoft.com/office/drawing/2014/main" id="{3FF4664D-41BE-455F-8D44-C2BF7A5B6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1087">
            <a:off x="430843" y="630016"/>
            <a:ext cx="3083633" cy="1915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oost your professional success ...">
            <a:extLst>
              <a:ext uri="{FF2B5EF4-FFF2-40B4-BE49-F238E27FC236}">
                <a16:creationId xmlns:a16="http://schemas.microsoft.com/office/drawing/2014/main" id="{A9B44C81-2482-4F86-B952-4FA8FE243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814">
            <a:off x="5082080" y="672879"/>
            <a:ext cx="4122964" cy="2308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ooks-Tips to Fit More Reading Into Life">
            <a:extLst>
              <a:ext uri="{FF2B5EF4-FFF2-40B4-BE49-F238E27FC236}">
                <a16:creationId xmlns:a16="http://schemas.microsoft.com/office/drawing/2014/main" id="{FD96E7AA-E341-47D4-85DE-B47CA34FB8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180">
            <a:off x="1189303" y="3085440"/>
            <a:ext cx="2005875" cy="3014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he Ultimate Guide to Learning Guitar ...">
            <a:extLst>
              <a:ext uri="{FF2B5EF4-FFF2-40B4-BE49-F238E27FC236}">
                <a16:creationId xmlns:a16="http://schemas.microsoft.com/office/drawing/2014/main" id="{8762DA04-AC46-4BCF-9AE6-4C11AD959A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9942">
            <a:off x="4182013" y="4214633"/>
            <a:ext cx="3085478" cy="2053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ray, Christian, pray – FORWARD IN CHRIST">
            <a:extLst>
              <a:ext uri="{FF2B5EF4-FFF2-40B4-BE49-F238E27FC236}">
                <a16:creationId xmlns:a16="http://schemas.microsoft.com/office/drawing/2014/main" id="{BD25A4B8-AC4E-4A60-9E4A-96A15E957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9556">
            <a:off x="8242128" y="3547996"/>
            <a:ext cx="3611093" cy="1805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889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2D9EE-165E-490B-A57E-9D47C34A8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is particularly special about the year 2025 in the church?</a:t>
            </a:r>
          </a:p>
        </p:txBody>
      </p:sp>
      <p:pic>
        <p:nvPicPr>
          <p:cNvPr id="1026" name="Picture 2" descr="Jubileo 2025 Logo PNG Vector (SVG) Free ...">
            <a:extLst>
              <a:ext uri="{FF2B5EF4-FFF2-40B4-BE49-F238E27FC236}">
                <a16:creationId xmlns:a16="http://schemas.microsoft.com/office/drawing/2014/main" id="{5BE96845-9D00-478C-9364-8B3197EED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638" y="2208351"/>
            <a:ext cx="3944633" cy="3944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ope Francis - IMDb">
            <a:extLst>
              <a:ext uri="{FF2B5EF4-FFF2-40B4-BE49-F238E27FC236}">
                <a16:creationId xmlns:a16="http://schemas.microsoft.com/office/drawing/2014/main" id="{ECCC09E0-730E-49A1-883F-3C1620AE6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5149" y="3817579"/>
            <a:ext cx="2166979" cy="289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906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89F3172-3F10-4F56-B63E-9441892E3A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957282"/>
            <a:ext cx="7766936" cy="1096899"/>
          </a:xfrm>
        </p:spPr>
        <p:txBody>
          <a:bodyPr>
            <a:normAutofit/>
          </a:bodyPr>
          <a:lstStyle/>
          <a:p>
            <a:pPr algn="ctr"/>
            <a:r>
              <a:rPr lang="en-GB" sz="2400" b="0" i="0" dirty="0">
                <a:solidFill>
                  <a:schemeClr val="tx1"/>
                </a:solidFill>
                <a:effectLst/>
                <a:latin typeface="Google Sans"/>
              </a:rPr>
              <a:t>The theme for the 2025 Jubilee Year is an invitation to share the </a:t>
            </a:r>
            <a:r>
              <a:rPr lang="en-GB" sz="2400" b="1" i="0" dirty="0">
                <a:solidFill>
                  <a:srgbClr val="7030A0"/>
                </a:solidFill>
                <a:effectLst/>
                <a:latin typeface="Google Sans"/>
              </a:rPr>
              <a:t>hope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Google Sans"/>
              </a:rPr>
              <a:t> of the Christian faith with the world.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3074" name="Picture 2" descr="Pilgrims of Hope: Walking Towards the ...">
            <a:extLst>
              <a:ext uri="{FF2B5EF4-FFF2-40B4-BE49-F238E27FC236}">
                <a16:creationId xmlns:a16="http://schemas.microsoft.com/office/drawing/2014/main" id="{007A74CE-9168-4406-AEDC-040B7C09D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617" y="803819"/>
            <a:ext cx="6876283" cy="3863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634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F44F5-605C-4D04-B35C-F2F661FF9B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F1A7E-75CA-4682-83B1-7ADBEF91A6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6" name="Picture 6" descr="May be an image of 2 people and text">
            <a:extLst>
              <a:ext uri="{FF2B5EF4-FFF2-40B4-BE49-F238E27FC236}">
                <a16:creationId xmlns:a16="http://schemas.microsoft.com/office/drawing/2014/main" id="{7748040C-2C2D-47FF-B6D7-F2A5642CB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88" y="0"/>
            <a:ext cx="10320792" cy="6880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207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78B8B-7218-4AE0-88D4-679395E7C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5CE72A3F-073C-44F7-90F3-08EA5AD6F9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925" y="1094250"/>
            <a:ext cx="3008149" cy="40108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5BA9A3-1D98-4266-9CDE-B22AE914FD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142" y="609600"/>
            <a:ext cx="3997685" cy="4980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B2CFAC-EBE7-4CF8-9692-B445A560D7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2320" y="609600"/>
            <a:ext cx="4011175" cy="4980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AutoShape 2" descr="Image preview">
            <a:extLst>
              <a:ext uri="{FF2B5EF4-FFF2-40B4-BE49-F238E27FC236}">
                <a16:creationId xmlns:a16="http://schemas.microsoft.com/office/drawing/2014/main" id="{EAA81C8B-B148-4579-9002-D3DFA4A6645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428630" y="330288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3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B207B-406F-4030-903C-06823A999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Jubilee for Schools Animation | CAFOD">
            <a:hlinkClick r:id="" action="ppaction://media"/>
            <a:extLst>
              <a:ext uri="{FF2B5EF4-FFF2-40B4-BE49-F238E27FC236}">
                <a16:creationId xmlns:a16="http://schemas.microsoft.com/office/drawing/2014/main" id="{BE3068E9-6398-4FEC-B433-F3D22BAE88C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387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330AB-9245-4C52-B96B-54253C326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097" y="0"/>
            <a:ext cx="8596668" cy="1320800"/>
          </a:xfrm>
        </p:spPr>
        <p:txBody>
          <a:bodyPr/>
          <a:lstStyle/>
          <a:p>
            <a:pPr algn="ctr"/>
            <a:r>
              <a:rPr lang="en-GB" dirty="0"/>
              <a:t>What does this mean for us?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F13CCFA-E9B8-4326-8D6A-CDBABD3403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920" y="656637"/>
            <a:ext cx="11229975" cy="5429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5A49C8-540A-4D7F-9E14-EC87A2C875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920" y="2100486"/>
            <a:ext cx="11461765" cy="8391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83BEE35-662C-41E2-897A-D7B2D0BF48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920" y="3048712"/>
            <a:ext cx="113538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85DE7EE-FF59-4EC4-84D4-CAFEF392D8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920" y="3984694"/>
            <a:ext cx="11461765" cy="8610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6F53EF2-1588-4821-AD5E-2D6CC00F7C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215" y="5898649"/>
            <a:ext cx="11157279" cy="81420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3CD86DD-9260-4D13-BE75-78590446AB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69" y="5003299"/>
            <a:ext cx="11134725" cy="8953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E20552B-BD4E-4DBE-9053-2BC972E49A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769" y="1244277"/>
            <a:ext cx="10763323" cy="76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907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C82F4-B986-44DA-8497-F4C6AA900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5B6789-1580-4FCD-A1B1-38E4B4ECB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D68C82B-6CC3-45B1-BE27-D2D78E136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363" y="0"/>
            <a:ext cx="48656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2235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F44F5-605C-4D04-B35C-F2F661FF9B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F1A7E-75CA-4682-83B1-7ADBEF91A6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In His Presence: 3 Hour Piano Worship Music for Prayer &amp; Meditation">
            <a:hlinkClick r:id="" action="ppaction://media"/>
            <a:extLst>
              <a:ext uri="{FF2B5EF4-FFF2-40B4-BE49-F238E27FC236}">
                <a16:creationId xmlns:a16="http://schemas.microsoft.com/office/drawing/2014/main" id="{8D7ABDB9-945E-4994-87FD-6176B1CEE02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15240"/>
            <a:ext cx="1219200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33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132</TotalTime>
  <Words>45</Words>
  <Application>Microsoft Office PowerPoint</Application>
  <PresentationFormat>Widescreen</PresentationFormat>
  <Paragraphs>5</Paragraphs>
  <Slides>12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Google Sans</vt:lpstr>
      <vt:lpstr>Trebuchet MS</vt:lpstr>
      <vt:lpstr>Wingdings 3</vt:lpstr>
      <vt:lpstr>Facet</vt:lpstr>
      <vt:lpstr>PowerPoint Presentation</vt:lpstr>
      <vt:lpstr>New Year</vt:lpstr>
      <vt:lpstr>New Year</vt:lpstr>
      <vt:lpstr>PowerPoint Presentation</vt:lpstr>
      <vt:lpstr>What is particularly special about the year 2025 in the church?</vt:lpstr>
      <vt:lpstr>PowerPoint Presentation</vt:lpstr>
      <vt:lpstr>PowerPoint Presentation</vt:lpstr>
      <vt:lpstr>PowerPoint Presentation</vt:lpstr>
      <vt:lpstr>PowerPoint Presentation</vt:lpstr>
      <vt:lpstr>What does this mean for us?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Joe Bridgewater</dc:creator>
  <cp:lastModifiedBy>Joe Bridgewater</cp:lastModifiedBy>
  <cp:revision>11</cp:revision>
  <dcterms:created xsi:type="dcterms:W3CDTF">2025-01-08T20:57:18Z</dcterms:created>
  <dcterms:modified xsi:type="dcterms:W3CDTF">2025-01-09T20:08:48Z</dcterms:modified>
</cp:coreProperties>
</file>